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61" r:id="rId2"/>
    <p:sldId id="258" r:id="rId3"/>
  </p:sldIdLst>
  <p:sldSz cx="12192000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DCD2"/>
    <a:srgbClr val="D0ECE7"/>
    <a:srgbClr val="73B3C5"/>
    <a:srgbClr val="91C52B"/>
    <a:srgbClr val="E8F5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62" d="100"/>
          <a:sy n="62" d="100"/>
        </p:scale>
        <p:origin x="102" y="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736A0-9F24-45BF-B389-F6478DB45C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28700"/>
            <a:ext cx="9144000" cy="2481263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4000" spc="7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3D85EF-076F-4C35-862A-BAFF685DD6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4376"/>
            <a:ext cx="9144000" cy="1433423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b="1" cap="all" spc="6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E221EC-BF54-4DDD-8900-F2027CDAD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213A3-10E9-421F-81BE-56E0786AB515}" type="datetime2">
              <a:rPr lang="en-US" smtClean="0"/>
              <a:t>Saturday, April 10,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D5AB69-7069-48FB-8925-F2BA84129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29C32A-F7A5-4E3B-A28F-09C82341E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38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A997B-D473-47DE-8B7B-22AB6F31E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526035-4B81-4537-A22D-92C2E0DBB6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C2A44D-F637-4017-BAA2-77756A386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ABC0-2199-478F-BA77-33A651B6CB89}" type="datetime2">
              <a:rPr lang="en-US" smtClean="0"/>
              <a:t>Saturday, April 10,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1DCE6-ED7D-417C-ABD4-41D61570F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AAF19A-FDAE-446A-A6B6-128F7F96A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765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96D838-45E9-4D61-AA4E-92A32B579F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457199"/>
            <a:ext cx="2628900" cy="5719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3183D0-4392-4364-8A2D-C47A2AF7A8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457199"/>
            <a:ext cx="7734300" cy="5719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A36C9-28D5-4820-84F1-E4B9F4E50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230C6-DF61-47F4-B8C5-1B70E884BF06}" type="datetime2">
              <a:rPr lang="en-US" smtClean="0"/>
              <a:t>Saturday, April 10,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97EDC8-558D-4646-86D9-A5424CF2A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0B7537-E67A-411A-BBA4-061521D3D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958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E99D7-1EE5-4262-9359-A0E2B7331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3080"/>
            <a:ext cx="10240903" cy="12334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3DA1C5-272A-45C2-A11A-E7769A27D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14939"/>
            <a:ext cx="10240903" cy="395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3DA15-1EAB-4524-9BB7-8A7DA82A2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2B50C-7EEE-46CD-BAF7-BBC4026D959A}" type="datetime2">
              <a:rPr lang="en-US" smtClean="0"/>
              <a:t>Saturday, April 10,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EB93B9-7818-489D-AFFB-B6EAD27FF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528D36-894E-4FCB-B8BB-84DE89949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62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964F1-5687-421F-B3DF-BA3C8DADC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0930" y="1709738"/>
            <a:ext cx="9966519" cy="2852737"/>
          </a:xfrm>
        </p:spPr>
        <p:txBody>
          <a:bodyPr anchor="b">
            <a:normAutofit/>
          </a:bodyPr>
          <a:lstStyle>
            <a:lvl1pPr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DBB876-5FD9-4964-BD37-6F05DAEBE32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380930" y="4976327"/>
            <a:ext cx="9966520" cy="1113323"/>
          </a:xfrm>
        </p:spPr>
        <p:txBody>
          <a:bodyPr>
            <a:normAutofit/>
          </a:bodyPr>
          <a:lstStyle>
            <a:lvl1pPr marL="0" indent="0">
              <a:buNone/>
              <a:defRPr sz="1200" spc="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5EA80A-FCDD-4009-9A1F-8B5481786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211C4-AE09-4254-A5E3-6DA9B099C971}" type="datetime2">
              <a:rPr lang="en-US" smtClean="0"/>
              <a:t>Saturday, April 10,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A3422-56D9-4942-BC63-831AED91F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D4B42A-AC2C-4FD8-AD0D-BECDD3846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258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FDAF1-8359-4A0F-91B3-03E77C670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4054" y="457200"/>
            <a:ext cx="10309745" cy="1233488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1E3D3-6B33-4CA0-B06B-A8BB05CAB3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44054" y="1996141"/>
            <a:ext cx="4975746" cy="41808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29C334-815D-47FD-A9B5-E871E28641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96141"/>
            <a:ext cx="5181600" cy="41808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7975F2-7A90-4820-B90F-D28E31A35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742C3-E082-4760-93B2-E209268DD00C}" type="datetime2">
              <a:rPr lang="en-US" smtClean="0"/>
              <a:t>Saturday, April 10,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3CFAD5-8AF8-4610-8324-85AA062E2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808CC8-C46E-4A10-8A83-7A251067E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905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E82B8-F9D9-4F53-A4A6-F12EB5F12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8490" y="457200"/>
            <a:ext cx="9986898" cy="1233488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F070CA-85E9-47C7-8564-FFA1AE34B9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8490" y="1681163"/>
            <a:ext cx="462908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38D4B1-41B3-4BF5-9076-A16984A81F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68490" y="2505075"/>
            <a:ext cx="462908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6A38DC-A016-4CFD-AC19-F24A9E0620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4816" y="1681163"/>
            <a:ext cx="501057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F930FA-8C00-42AB-B2D1-FE4E4BDB3C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4814" y="2505075"/>
            <a:ext cx="5010573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8B698E-FAE5-4F2C-AE0E-4FD281E8F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FC950-F824-48B9-B984-CAEE265865E5}" type="datetime2">
              <a:rPr lang="en-US" smtClean="0"/>
              <a:t>Saturday, April 10, 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C4BB6C-CAA4-4EA8-8EA1-65ADE056F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BB6A12-0532-47CA-B070-232141CC1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20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08FA1-831E-4AD6-B0D1-BA85E67A5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457200"/>
            <a:ext cx="9982199" cy="1233488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E94142-C469-4B0E-8C01-C64BA28F5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3A0F-68E7-4D17-BB84-ED1BA4F6AC6B}" type="datetime2">
              <a:rPr lang="en-US" smtClean="0"/>
              <a:t>Saturday, April 10, 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AAFCE6-5C7E-438F-8D4A-21E155681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ACFD88-63EA-427F-978C-B7844D1A5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786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82A4F0-76A5-4852-982B-32B3B6857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BC4F-EDA1-4BA2-BFF3-FE5B31CCB58B}" type="datetime2">
              <a:rPr lang="en-US" smtClean="0"/>
              <a:t>Saturday, April 10, 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50CFAE-4BEB-4272-A2E6-FDD9D6A03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3B71B7-74B7-4CF1-8FE0-F4863CD7D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321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432BE-C4E5-4F12-AB53-EBEF2B76B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8755" y="457200"/>
            <a:ext cx="3932237" cy="192143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E7F57-4ABF-4BA4-A892-38857A02F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8130" y="987425"/>
            <a:ext cx="5707257" cy="487362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32E444-E5BD-443F-AB83-84D7CE0AB7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18755" y="2799184"/>
            <a:ext cx="3932237" cy="306980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1998A4-FD2F-4126-99C5-E2063AE02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E694C-1394-4838-A564-7380835C2E77}" type="datetime2">
              <a:rPr lang="en-US" smtClean="0"/>
              <a:t>Saturday, April 10,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6457D3-F808-4DB2-9C9C-B185E71F2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31BC9B-21D1-4D2D-B02E-C887A02CA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976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43EC2-2D8C-4E8D-8CC7-967648014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8966" y="681135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66AF89-5FBD-43DD-958D-A5C608AE2E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834742" y="858417"/>
            <a:ext cx="5520645" cy="500263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70A545-2CE6-48C4-A725-EF68A3F1BF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8966" y="2281335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4466B2-6FE6-4352-BBF9-84BCD946C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4B19-1A00-4EDB-8425-E1827A377364}" type="datetime2">
              <a:rPr lang="en-US" smtClean="0"/>
              <a:t>Saturday, April 10,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8991BC-29A5-4182-BD83-9D99D2889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C1C78F-6633-4604-8832-8E9D2DC76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446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4C0BBB-0042-4603-A226-6117F3FD5B3C}"/>
              </a:ext>
            </a:extLst>
          </p:cNvPr>
          <p:cNvSpPr/>
          <p:nvPr/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69000">
                <a:schemeClr val="bg1"/>
              </a:gs>
              <a:gs pos="100000">
                <a:srgbClr val="AADCD2">
                  <a:alpha val="84706"/>
                </a:srgb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C44F520-2598-460E-9F91-B02F60830CA2}"/>
              </a:ext>
            </a:extLst>
          </p:cNvPr>
          <p:cNvSpPr/>
          <p:nvPr/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E8F5CF">
                  <a:alpha val="54902"/>
                </a:srgbClr>
              </a:gs>
              <a:gs pos="99000">
                <a:srgbClr val="91C52B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478F2F-4F04-4604-9005-BF0CB1142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61666"/>
            <a:ext cx="9810376" cy="1659404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4A17D2-52AF-4B40-80A8-3E0DB855F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810376" cy="38578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92E0AA-D5B3-4BCF-BA69-209D9B335A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10111" y="6409170"/>
            <a:ext cx="3702392" cy="448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300" baseline="0">
                <a:solidFill>
                  <a:schemeClr val="bg1"/>
                </a:solidFill>
              </a:defRPr>
            </a:lvl1pPr>
          </a:lstStyle>
          <a:p>
            <a:fld id="{10076A27-8146-4F75-9851-A83577C6FD8A}" type="datetime2">
              <a:rPr lang="en-US" smtClean="0"/>
              <a:t>Saturday, April 10,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0A637-D86F-4FA1-985D-2D82456511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1" y="1912217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F2FA4D-A931-46BA-B767-29A6FD5AAD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9678" y="6408742"/>
            <a:ext cx="438652" cy="448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628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05" r:id="rId6"/>
    <p:sldLayoutId id="2147483701" r:id="rId7"/>
    <p:sldLayoutId id="2147483702" r:id="rId8"/>
    <p:sldLayoutId id="2147483703" r:id="rId9"/>
    <p:sldLayoutId id="2147483704" r:id="rId10"/>
    <p:sldLayoutId id="2147483706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:a16="http://schemas.microsoft.com/office/drawing/2014/main" id="{995C939E-C4AA-470A-8DD9-3C98C4155AD6}"/>
              </a:ext>
            </a:extLst>
          </p:cNvPr>
          <p:cNvSpPr/>
          <p:nvPr/>
        </p:nvSpPr>
        <p:spPr>
          <a:xfrm rot="10800000" flipV="1">
            <a:off x="-2" y="-5641"/>
            <a:ext cx="12191999" cy="507973"/>
          </a:xfrm>
          <a:prstGeom prst="rect">
            <a:avLst/>
          </a:prstGeom>
          <a:solidFill>
            <a:srgbClr val="AADC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de-AT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Organization</a:t>
            </a:r>
            <a:r>
              <a:rPr lang="de-AT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Structure</a:t>
            </a:r>
            <a:endParaRPr lang="en-U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FB2871-3266-479D-92EF-18559C1C5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122" y="17762"/>
            <a:ext cx="9157756" cy="1233488"/>
          </a:xfrm>
        </p:spPr>
        <p:txBody>
          <a:bodyPr>
            <a:normAutofit/>
          </a:bodyPr>
          <a:lstStyle/>
          <a:p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6F9B745C-8D06-41B8-B152-4CFE0AD169CA}"/>
              </a:ext>
            </a:extLst>
          </p:cNvPr>
          <p:cNvSpPr/>
          <p:nvPr/>
        </p:nvSpPr>
        <p:spPr>
          <a:xfrm>
            <a:off x="4676578" y="868341"/>
            <a:ext cx="2838844" cy="562081"/>
          </a:xfrm>
          <a:prstGeom prst="roundRect">
            <a:avLst/>
          </a:prstGeom>
          <a:solidFill>
            <a:srgbClr val="73B3C5"/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Manager Name</a:t>
            </a:r>
          </a:p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Title, Department Name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A20637CC-03DE-4B58-9B5C-2D4B3ADD8DEF}"/>
              </a:ext>
            </a:extLst>
          </p:cNvPr>
          <p:cNvSpPr/>
          <p:nvPr/>
        </p:nvSpPr>
        <p:spPr>
          <a:xfrm>
            <a:off x="4676578" y="1884588"/>
            <a:ext cx="2838844" cy="562081"/>
          </a:xfrm>
          <a:prstGeom prst="roundRect">
            <a:avLst/>
          </a:prstGeom>
          <a:solidFill>
            <a:srgbClr val="73B3C5"/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Team Member Name</a:t>
            </a:r>
          </a:p>
          <a:p>
            <a:pPr algn="ctr"/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Title, Department Name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843B22BB-0A81-47E8-8313-61E06B48C68F}"/>
              </a:ext>
            </a:extLst>
          </p:cNvPr>
          <p:cNvSpPr/>
          <p:nvPr/>
        </p:nvSpPr>
        <p:spPr>
          <a:xfrm>
            <a:off x="1038617" y="1884588"/>
            <a:ext cx="2838844" cy="562081"/>
          </a:xfrm>
          <a:prstGeom prst="roundRect">
            <a:avLst/>
          </a:prstGeom>
          <a:solidFill>
            <a:srgbClr val="73B3C5"/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Team Member Name</a:t>
            </a:r>
          </a:p>
          <a:p>
            <a:pPr algn="ctr"/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Title, Department Name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69F69572-B3A3-4FEA-A4A6-F2D4281191F5}"/>
              </a:ext>
            </a:extLst>
          </p:cNvPr>
          <p:cNvSpPr/>
          <p:nvPr/>
        </p:nvSpPr>
        <p:spPr>
          <a:xfrm>
            <a:off x="8492713" y="1884588"/>
            <a:ext cx="2838844" cy="562081"/>
          </a:xfrm>
          <a:prstGeom prst="roundRect">
            <a:avLst/>
          </a:prstGeom>
          <a:solidFill>
            <a:srgbClr val="73B3C5"/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Team Member Name</a:t>
            </a:r>
          </a:p>
          <a:p>
            <a:pPr algn="ctr"/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Title, Department Name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37D0737A-0F97-4BAF-9A22-86AAA1179171}"/>
              </a:ext>
            </a:extLst>
          </p:cNvPr>
          <p:cNvSpPr/>
          <p:nvPr/>
        </p:nvSpPr>
        <p:spPr>
          <a:xfrm>
            <a:off x="211510" y="3211127"/>
            <a:ext cx="1476994" cy="562081"/>
          </a:xfrm>
          <a:prstGeom prst="roundRect">
            <a:avLst/>
          </a:prstGeom>
          <a:solidFill>
            <a:srgbClr val="73B3C5"/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Team M Name</a:t>
            </a:r>
          </a:p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D798532D-0AD9-45CA-98B6-859DF9D2570F}"/>
              </a:ext>
            </a:extLst>
          </p:cNvPr>
          <p:cNvSpPr/>
          <p:nvPr/>
        </p:nvSpPr>
        <p:spPr>
          <a:xfrm>
            <a:off x="1826269" y="3211127"/>
            <a:ext cx="1476994" cy="562081"/>
          </a:xfrm>
          <a:prstGeom prst="roundRect">
            <a:avLst/>
          </a:prstGeom>
          <a:solidFill>
            <a:srgbClr val="73B3C5"/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Team M Name</a:t>
            </a:r>
          </a:p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1C89E3D8-9FE8-47FB-BFEB-10F871B443B6}"/>
              </a:ext>
            </a:extLst>
          </p:cNvPr>
          <p:cNvSpPr/>
          <p:nvPr/>
        </p:nvSpPr>
        <p:spPr>
          <a:xfrm>
            <a:off x="3460481" y="3211127"/>
            <a:ext cx="1476994" cy="562081"/>
          </a:xfrm>
          <a:prstGeom prst="roundRect">
            <a:avLst/>
          </a:prstGeom>
          <a:solidFill>
            <a:srgbClr val="73B3C5"/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Team M Name</a:t>
            </a:r>
          </a:p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93534B08-5BA1-447D-A825-7DA1E0E72463}"/>
              </a:ext>
            </a:extLst>
          </p:cNvPr>
          <p:cNvSpPr/>
          <p:nvPr/>
        </p:nvSpPr>
        <p:spPr>
          <a:xfrm>
            <a:off x="5173666" y="3211127"/>
            <a:ext cx="1476994" cy="562081"/>
          </a:xfrm>
          <a:prstGeom prst="roundRect">
            <a:avLst/>
          </a:prstGeom>
          <a:solidFill>
            <a:srgbClr val="73B3C5"/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Team M Name</a:t>
            </a:r>
          </a:p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8B4A84B7-ED4E-4105-A04B-DA0103C1A619}"/>
              </a:ext>
            </a:extLst>
          </p:cNvPr>
          <p:cNvSpPr/>
          <p:nvPr/>
        </p:nvSpPr>
        <p:spPr>
          <a:xfrm>
            <a:off x="6798367" y="3211127"/>
            <a:ext cx="1476994" cy="562081"/>
          </a:xfrm>
          <a:prstGeom prst="roundRect">
            <a:avLst/>
          </a:prstGeom>
          <a:solidFill>
            <a:srgbClr val="73B3C5"/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Team M Name</a:t>
            </a:r>
          </a:p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Connector: Elbow 22">
            <a:extLst>
              <a:ext uri="{FF2B5EF4-FFF2-40B4-BE49-F238E27FC236}">
                <a16:creationId xmlns:a16="http://schemas.microsoft.com/office/drawing/2014/main" id="{1D8CDB67-D256-4044-989B-764898911C56}"/>
              </a:ext>
            </a:extLst>
          </p:cNvPr>
          <p:cNvCxnSpPr>
            <a:stCxn id="20" idx="2"/>
            <a:endCxn id="33" idx="0"/>
          </p:cNvCxnSpPr>
          <p:nvPr/>
        </p:nvCxnSpPr>
        <p:spPr>
          <a:xfrm rot="5400000">
            <a:off x="5621853" y="2736980"/>
            <a:ext cx="764458" cy="183837"/>
          </a:xfrm>
          <a:prstGeom prst="bentConnector3">
            <a:avLst/>
          </a:prstGeom>
          <a:ln w="12700">
            <a:solidFill>
              <a:srgbClr val="73B3C5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5" name="Connector: Elbow 34">
            <a:extLst>
              <a:ext uri="{FF2B5EF4-FFF2-40B4-BE49-F238E27FC236}">
                <a16:creationId xmlns:a16="http://schemas.microsoft.com/office/drawing/2014/main" id="{B013DC83-930E-45EC-876C-4E37609BDFF4}"/>
              </a:ext>
            </a:extLst>
          </p:cNvPr>
          <p:cNvCxnSpPr>
            <a:cxnSpLocks/>
            <a:stCxn id="20" idx="2"/>
            <a:endCxn id="34" idx="0"/>
          </p:cNvCxnSpPr>
          <p:nvPr/>
        </p:nvCxnSpPr>
        <p:spPr>
          <a:xfrm rot="16200000" flipH="1">
            <a:off x="6434203" y="2108466"/>
            <a:ext cx="764458" cy="1440864"/>
          </a:xfrm>
          <a:prstGeom prst="bentConnector3">
            <a:avLst/>
          </a:prstGeom>
          <a:ln w="12700">
            <a:solidFill>
              <a:srgbClr val="73B3C5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7" name="Connector: Elbow 36">
            <a:extLst>
              <a:ext uri="{FF2B5EF4-FFF2-40B4-BE49-F238E27FC236}">
                <a16:creationId xmlns:a16="http://schemas.microsoft.com/office/drawing/2014/main" id="{07BD845F-EE1B-424D-B3FD-3D0CDCEB6AE6}"/>
              </a:ext>
            </a:extLst>
          </p:cNvPr>
          <p:cNvCxnSpPr>
            <a:cxnSpLocks/>
            <a:stCxn id="25" idx="2"/>
            <a:endCxn id="32" idx="0"/>
          </p:cNvCxnSpPr>
          <p:nvPr/>
        </p:nvCxnSpPr>
        <p:spPr>
          <a:xfrm rot="16200000" flipH="1">
            <a:off x="2946279" y="1958428"/>
            <a:ext cx="764458" cy="1740939"/>
          </a:xfrm>
          <a:prstGeom prst="bentConnector3">
            <a:avLst/>
          </a:prstGeom>
          <a:ln w="12700">
            <a:solidFill>
              <a:srgbClr val="73B3C5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CD8A6288-FAA9-47DF-BD0F-E50DDFA9B5C0}"/>
              </a:ext>
            </a:extLst>
          </p:cNvPr>
          <p:cNvCxnSpPr>
            <a:cxnSpLocks/>
            <a:stCxn id="19" idx="2"/>
            <a:endCxn id="20" idx="0"/>
          </p:cNvCxnSpPr>
          <p:nvPr/>
        </p:nvCxnSpPr>
        <p:spPr>
          <a:xfrm rot="5400000">
            <a:off x="5868917" y="1657505"/>
            <a:ext cx="454166" cy="12700"/>
          </a:xfrm>
          <a:prstGeom prst="bentConnector3">
            <a:avLst/>
          </a:prstGeom>
          <a:ln w="12700">
            <a:solidFill>
              <a:srgbClr val="73B3C5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3" name="Connector: Elbow 42">
            <a:extLst>
              <a:ext uri="{FF2B5EF4-FFF2-40B4-BE49-F238E27FC236}">
                <a16:creationId xmlns:a16="http://schemas.microsoft.com/office/drawing/2014/main" id="{94A1C88D-8706-4099-8195-9A2D107ED470}"/>
              </a:ext>
            </a:extLst>
          </p:cNvPr>
          <p:cNvCxnSpPr>
            <a:cxnSpLocks/>
            <a:stCxn id="19" idx="2"/>
            <a:endCxn id="26" idx="0"/>
          </p:cNvCxnSpPr>
          <p:nvPr/>
        </p:nvCxnSpPr>
        <p:spPr>
          <a:xfrm rot="16200000" flipH="1">
            <a:off x="7776984" y="-250563"/>
            <a:ext cx="454166" cy="3816135"/>
          </a:xfrm>
          <a:prstGeom prst="bentConnector3">
            <a:avLst>
              <a:gd name="adj1" fmla="val 50000"/>
            </a:avLst>
          </a:prstGeom>
          <a:ln w="12700">
            <a:solidFill>
              <a:srgbClr val="73B3C5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6" name="Connector: Elbow 45">
            <a:extLst>
              <a:ext uri="{FF2B5EF4-FFF2-40B4-BE49-F238E27FC236}">
                <a16:creationId xmlns:a16="http://schemas.microsoft.com/office/drawing/2014/main" id="{409A4E07-BABA-453A-B02B-44895E672CBF}"/>
              </a:ext>
            </a:extLst>
          </p:cNvPr>
          <p:cNvCxnSpPr>
            <a:cxnSpLocks/>
            <a:stCxn id="19" idx="2"/>
            <a:endCxn id="25" idx="0"/>
          </p:cNvCxnSpPr>
          <p:nvPr/>
        </p:nvCxnSpPr>
        <p:spPr>
          <a:xfrm rot="5400000">
            <a:off x="4049937" y="-161475"/>
            <a:ext cx="454166" cy="3637961"/>
          </a:xfrm>
          <a:prstGeom prst="bentConnector3">
            <a:avLst>
              <a:gd name="adj1" fmla="val 50000"/>
            </a:avLst>
          </a:prstGeom>
          <a:ln w="12700">
            <a:solidFill>
              <a:srgbClr val="73B3C5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9" name="Connector: Elbow 48">
            <a:extLst>
              <a:ext uri="{FF2B5EF4-FFF2-40B4-BE49-F238E27FC236}">
                <a16:creationId xmlns:a16="http://schemas.microsoft.com/office/drawing/2014/main" id="{F1DE1455-629A-4D3F-BB4D-9166417D2CC7}"/>
              </a:ext>
            </a:extLst>
          </p:cNvPr>
          <p:cNvCxnSpPr>
            <a:cxnSpLocks/>
            <a:stCxn id="25" idx="2"/>
            <a:endCxn id="31" idx="0"/>
          </p:cNvCxnSpPr>
          <p:nvPr/>
        </p:nvCxnSpPr>
        <p:spPr>
          <a:xfrm rot="16200000" flipH="1">
            <a:off x="2129173" y="2775534"/>
            <a:ext cx="764458" cy="106727"/>
          </a:xfrm>
          <a:prstGeom prst="bentConnector3">
            <a:avLst>
              <a:gd name="adj1" fmla="val 50000"/>
            </a:avLst>
          </a:prstGeom>
          <a:ln w="12700">
            <a:solidFill>
              <a:srgbClr val="73B3C5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2" name="Connector: Elbow 51">
            <a:extLst>
              <a:ext uri="{FF2B5EF4-FFF2-40B4-BE49-F238E27FC236}">
                <a16:creationId xmlns:a16="http://schemas.microsoft.com/office/drawing/2014/main" id="{BD94DF85-2ACC-41B4-9E98-16C21746081D}"/>
              </a:ext>
            </a:extLst>
          </p:cNvPr>
          <p:cNvCxnSpPr>
            <a:cxnSpLocks/>
            <a:stCxn id="25" idx="2"/>
            <a:endCxn id="27" idx="0"/>
          </p:cNvCxnSpPr>
          <p:nvPr/>
        </p:nvCxnSpPr>
        <p:spPr>
          <a:xfrm rot="5400000">
            <a:off x="1321794" y="2074882"/>
            <a:ext cx="764458" cy="1508032"/>
          </a:xfrm>
          <a:prstGeom prst="bentConnector3">
            <a:avLst>
              <a:gd name="adj1" fmla="val 50000"/>
            </a:avLst>
          </a:prstGeom>
          <a:ln w="12700">
            <a:solidFill>
              <a:srgbClr val="73B3C5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5F5461ED-D836-4E76-818D-793F26AC2B12}"/>
              </a:ext>
            </a:extLst>
          </p:cNvPr>
          <p:cNvSpPr/>
          <p:nvPr/>
        </p:nvSpPr>
        <p:spPr>
          <a:xfrm>
            <a:off x="8401995" y="3211127"/>
            <a:ext cx="1476994" cy="562081"/>
          </a:xfrm>
          <a:prstGeom prst="roundRect">
            <a:avLst/>
          </a:prstGeom>
          <a:solidFill>
            <a:srgbClr val="73B3C5"/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Team M Name</a:t>
            </a:r>
          </a:p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624EE4AE-07D2-4BFB-9074-805D1BF5E2FC}"/>
              </a:ext>
            </a:extLst>
          </p:cNvPr>
          <p:cNvSpPr/>
          <p:nvPr/>
        </p:nvSpPr>
        <p:spPr>
          <a:xfrm>
            <a:off x="10299017" y="3211127"/>
            <a:ext cx="1476994" cy="562081"/>
          </a:xfrm>
          <a:prstGeom prst="roundRect">
            <a:avLst/>
          </a:prstGeom>
          <a:solidFill>
            <a:srgbClr val="73B3C5"/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Team M Name</a:t>
            </a:r>
          </a:p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3" name="Connector: Elbow 62">
            <a:extLst>
              <a:ext uri="{FF2B5EF4-FFF2-40B4-BE49-F238E27FC236}">
                <a16:creationId xmlns:a16="http://schemas.microsoft.com/office/drawing/2014/main" id="{D79D121E-2816-4871-A941-A903769715BD}"/>
              </a:ext>
            </a:extLst>
          </p:cNvPr>
          <p:cNvCxnSpPr>
            <a:cxnSpLocks/>
            <a:stCxn id="26" idx="2"/>
            <a:endCxn id="61" idx="0"/>
          </p:cNvCxnSpPr>
          <p:nvPr/>
        </p:nvCxnSpPr>
        <p:spPr>
          <a:xfrm rot="5400000">
            <a:off x="9144085" y="2443077"/>
            <a:ext cx="764458" cy="771643"/>
          </a:xfrm>
          <a:prstGeom prst="bentConnector3">
            <a:avLst>
              <a:gd name="adj1" fmla="val 50000"/>
            </a:avLst>
          </a:prstGeom>
          <a:ln w="12700">
            <a:solidFill>
              <a:srgbClr val="73B3C5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6" name="Connector: Elbow 65">
            <a:extLst>
              <a:ext uri="{FF2B5EF4-FFF2-40B4-BE49-F238E27FC236}">
                <a16:creationId xmlns:a16="http://schemas.microsoft.com/office/drawing/2014/main" id="{08E3644A-8422-4CB3-8EA4-F25369409B89}"/>
              </a:ext>
            </a:extLst>
          </p:cNvPr>
          <p:cNvCxnSpPr>
            <a:cxnSpLocks/>
            <a:stCxn id="26" idx="2"/>
            <a:endCxn id="62" idx="0"/>
          </p:cNvCxnSpPr>
          <p:nvPr/>
        </p:nvCxnSpPr>
        <p:spPr>
          <a:xfrm rot="16200000" flipH="1">
            <a:off x="10092595" y="2266208"/>
            <a:ext cx="764458" cy="1125379"/>
          </a:xfrm>
          <a:prstGeom prst="bentConnector3">
            <a:avLst>
              <a:gd name="adj1" fmla="val 50000"/>
            </a:avLst>
          </a:prstGeom>
          <a:ln w="12700">
            <a:solidFill>
              <a:srgbClr val="73B3C5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B27586B6-9758-49BB-BDEA-A7671D9195B0}"/>
              </a:ext>
            </a:extLst>
          </p:cNvPr>
          <p:cNvSpPr/>
          <p:nvPr/>
        </p:nvSpPr>
        <p:spPr>
          <a:xfrm>
            <a:off x="211510" y="3808004"/>
            <a:ext cx="1476994" cy="1335767"/>
          </a:xfrm>
          <a:prstGeom prst="rect">
            <a:avLst/>
          </a:prstGeom>
          <a:solidFill>
            <a:srgbClr val="D0EC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Tasks</a:t>
            </a:r>
          </a:p>
          <a:p>
            <a:pPr marL="169863" indent="-169863">
              <a:buFont typeface="+mj-lt"/>
              <a:buAutoNum type="arabicPeriod"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C630F52-8C0B-4BCE-8166-02E0FE220280}"/>
              </a:ext>
            </a:extLst>
          </p:cNvPr>
          <p:cNvSpPr/>
          <p:nvPr/>
        </p:nvSpPr>
        <p:spPr>
          <a:xfrm>
            <a:off x="5163724" y="3828924"/>
            <a:ext cx="1486936" cy="1314847"/>
          </a:xfrm>
          <a:prstGeom prst="rect">
            <a:avLst/>
          </a:prstGeom>
          <a:solidFill>
            <a:srgbClr val="D0EC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Tasks</a:t>
            </a:r>
          </a:p>
          <a:p>
            <a:pPr marL="169863" indent="-169863">
              <a:buFont typeface="+mj-lt"/>
              <a:buAutoNum type="arabicPeriod"/>
            </a:pP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89A4349F-3AA6-4800-97C0-AE3A37C480CE}"/>
              </a:ext>
            </a:extLst>
          </p:cNvPr>
          <p:cNvSpPr/>
          <p:nvPr/>
        </p:nvSpPr>
        <p:spPr>
          <a:xfrm rot="10800000" flipV="1">
            <a:off x="6350" y="6395160"/>
            <a:ext cx="12191999" cy="266557"/>
          </a:xfrm>
          <a:prstGeom prst="rect">
            <a:avLst/>
          </a:prstGeom>
          <a:solidFill>
            <a:srgbClr val="AADC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AT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 </a:t>
            </a:r>
            <a:r>
              <a:rPr lang="de-AT" sz="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Revised</a:t>
            </a:r>
            <a:r>
              <a:rPr lang="de-AT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US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CFC56B20-1700-484D-93F8-F6FF7B4DDD5A}"/>
              </a:ext>
            </a:extLst>
          </p:cNvPr>
          <p:cNvSpPr/>
          <p:nvPr/>
        </p:nvSpPr>
        <p:spPr>
          <a:xfrm>
            <a:off x="1822595" y="3808004"/>
            <a:ext cx="1476994" cy="1335767"/>
          </a:xfrm>
          <a:prstGeom prst="rect">
            <a:avLst/>
          </a:prstGeom>
          <a:solidFill>
            <a:srgbClr val="D0EC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Tasks</a:t>
            </a:r>
          </a:p>
          <a:p>
            <a:pPr marL="169863" indent="-169863">
              <a:buFont typeface="+mj-lt"/>
              <a:buAutoNum type="arabicPeriod"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CDFCE1FD-E4D3-449B-9EC5-D144115EB18A}"/>
              </a:ext>
            </a:extLst>
          </p:cNvPr>
          <p:cNvSpPr/>
          <p:nvPr/>
        </p:nvSpPr>
        <p:spPr>
          <a:xfrm>
            <a:off x="3466318" y="3808004"/>
            <a:ext cx="1476994" cy="1335767"/>
          </a:xfrm>
          <a:prstGeom prst="rect">
            <a:avLst/>
          </a:prstGeom>
          <a:solidFill>
            <a:srgbClr val="D0EC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Tasks</a:t>
            </a:r>
          </a:p>
          <a:p>
            <a:pPr marL="169863" indent="-169863">
              <a:buFont typeface="+mj-lt"/>
              <a:buAutoNum type="arabicPeriod"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3F7A0025-DE0C-45D8-A60D-03DC9BB3C3F3}"/>
              </a:ext>
            </a:extLst>
          </p:cNvPr>
          <p:cNvSpPr/>
          <p:nvPr/>
        </p:nvSpPr>
        <p:spPr>
          <a:xfrm>
            <a:off x="8401995" y="3808004"/>
            <a:ext cx="1476994" cy="1335767"/>
          </a:xfrm>
          <a:prstGeom prst="rect">
            <a:avLst/>
          </a:prstGeom>
          <a:solidFill>
            <a:srgbClr val="D0EC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Tasks</a:t>
            </a:r>
          </a:p>
          <a:p>
            <a:pPr marL="169863" indent="-169863">
              <a:buFont typeface="+mj-lt"/>
              <a:buAutoNum type="arabicPeriod"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7120E334-D83B-43D4-BA4B-830F47C4960E}"/>
              </a:ext>
            </a:extLst>
          </p:cNvPr>
          <p:cNvSpPr/>
          <p:nvPr/>
        </p:nvSpPr>
        <p:spPr>
          <a:xfrm>
            <a:off x="10299017" y="3808004"/>
            <a:ext cx="1476994" cy="1335767"/>
          </a:xfrm>
          <a:prstGeom prst="rect">
            <a:avLst/>
          </a:prstGeom>
          <a:solidFill>
            <a:srgbClr val="D0EC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Tasks</a:t>
            </a:r>
          </a:p>
          <a:p>
            <a:pPr marL="169863" indent="-169863">
              <a:buFont typeface="+mj-lt"/>
              <a:buAutoNum type="arabicPeriod"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5FE973D-4ECC-41FB-ABCB-0CD0235E9405}"/>
              </a:ext>
            </a:extLst>
          </p:cNvPr>
          <p:cNvSpPr/>
          <p:nvPr/>
        </p:nvSpPr>
        <p:spPr>
          <a:xfrm>
            <a:off x="6798367" y="3828924"/>
            <a:ext cx="1486936" cy="1314847"/>
          </a:xfrm>
          <a:prstGeom prst="rect">
            <a:avLst/>
          </a:prstGeom>
          <a:solidFill>
            <a:srgbClr val="D0EC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Tasks</a:t>
            </a:r>
          </a:p>
          <a:p>
            <a:pPr marL="169863" indent="-169863">
              <a:buFont typeface="+mj-lt"/>
              <a:buAutoNum type="arabicPeriod"/>
            </a:pP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C628D90-69DF-4F94-9A36-7BB3D62A4493}"/>
              </a:ext>
            </a:extLst>
          </p:cNvPr>
          <p:cNvSpPr txBox="1"/>
          <p:nvPr/>
        </p:nvSpPr>
        <p:spPr>
          <a:xfrm>
            <a:off x="-2" y="6395159"/>
            <a:ext cx="61683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©2021. David T. Lord Consulting, LLC dba VSOW. 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674192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FAF15695-DFB8-423B-A71D-D5876D064473}"/>
              </a:ext>
            </a:extLst>
          </p:cNvPr>
          <p:cNvSpPr/>
          <p:nvPr/>
        </p:nvSpPr>
        <p:spPr>
          <a:xfrm>
            <a:off x="5325198" y="5193483"/>
            <a:ext cx="1486936" cy="1075341"/>
          </a:xfrm>
          <a:prstGeom prst="rect">
            <a:avLst/>
          </a:prstGeom>
          <a:solidFill>
            <a:srgbClr val="D0EC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200" dirty="0">
                <a:solidFill>
                  <a:schemeClr val="tx1"/>
                </a:solidFill>
                <a:latin typeface="UnitPro" panose="020B0504030101020102" pitchFamily="34" charset="0"/>
                <a:cs typeface="UnitPro" panose="020B0504030101020102" pitchFamily="34" charset="0"/>
              </a:rPr>
              <a:t>Tasks</a:t>
            </a:r>
          </a:p>
          <a:p>
            <a:pPr marL="169863" indent="-169863">
              <a:buFont typeface="+mj-lt"/>
              <a:buAutoNum type="arabicPeriod"/>
            </a:pPr>
            <a:r>
              <a:rPr lang="en-US" sz="1000" dirty="0">
                <a:solidFill>
                  <a:schemeClr val="tx1"/>
                </a:solidFill>
                <a:latin typeface="UnitPro" panose="020B0504030101020102" pitchFamily="34" charset="0"/>
                <a:cs typeface="UnitPro" panose="020B0504030101020102" pitchFamily="34" charset="0"/>
              </a:rPr>
              <a:t>Task one … </a:t>
            </a:r>
            <a:endParaRPr lang="en-US" sz="900" dirty="0">
              <a:solidFill>
                <a:schemeClr val="tx1"/>
              </a:solidFill>
              <a:latin typeface="UnitPro" panose="020B0504030101020102" pitchFamily="34" charset="0"/>
              <a:cs typeface="UnitPro" panose="020B0504030101020102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1CADBCB-797A-4750-A1E2-C7DD40778604}"/>
              </a:ext>
            </a:extLst>
          </p:cNvPr>
          <p:cNvSpPr/>
          <p:nvPr/>
        </p:nvSpPr>
        <p:spPr>
          <a:xfrm>
            <a:off x="10340871" y="4533606"/>
            <a:ext cx="1486936" cy="1075341"/>
          </a:xfrm>
          <a:prstGeom prst="rect">
            <a:avLst/>
          </a:prstGeom>
          <a:solidFill>
            <a:srgbClr val="D0EC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200" dirty="0">
                <a:solidFill>
                  <a:schemeClr val="tx1"/>
                </a:solidFill>
                <a:latin typeface="UnitPro" panose="020B0504030101020102" pitchFamily="34" charset="0"/>
                <a:cs typeface="UnitPro" panose="020B0504030101020102" pitchFamily="34" charset="0"/>
              </a:rPr>
              <a:t>Tasks</a:t>
            </a:r>
          </a:p>
          <a:p>
            <a:pPr marL="169863" indent="-169863">
              <a:buFont typeface="+mj-lt"/>
              <a:buAutoNum type="arabicPeriod"/>
            </a:pPr>
            <a:r>
              <a:rPr lang="en-US" sz="1000" dirty="0">
                <a:solidFill>
                  <a:schemeClr val="tx1"/>
                </a:solidFill>
                <a:latin typeface="UnitPro" panose="020B0504030101020102" pitchFamily="34" charset="0"/>
                <a:cs typeface="UnitPro" panose="020B0504030101020102" pitchFamily="34" charset="0"/>
              </a:rPr>
              <a:t>Task one … </a:t>
            </a:r>
            <a:endParaRPr lang="en-US" sz="900" dirty="0">
              <a:solidFill>
                <a:schemeClr val="tx1"/>
              </a:solidFill>
              <a:latin typeface="UnitPro" panose="020B0504030101020102" pitchFamily="34" charset="0"/>
              <a:cs typeface="UnitPro" panose="020B0504030101020102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CCCDD63-4D74-4220-8DBE-C09524390B78}"/>
              </a:ext>
            </a:extLst>
          </p:cNvPr>
          <p:cNvSpPr/>
          <p:nvPr/>
        </p:nvSpPr>
        <p:spPr>
          <a:xfrm>
            <a:off x="9853766" y="2681174"/>
            <a:ext cx="1486936" cy="1075341"/>
          </a:xfrm>
          <a:prstGeom prst="rect">
            <a:avLst/>
          </a:prstGeom>
          <a:solidFill>
            <a:srgbClr val="D0EC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200" dirty="0">
                <a:solidFill>
                  <a:schemeClr val="tx1"/>
                </a:solidFill>
                <a:latin typeface="UnitPro" panose="020B0504030101020102" pitchFamily="34" charset="0"/>
                <a:cs typeface="UnitPro" panose="020B0504030101020102" pitchFamily="34" charset="0"/>
              </a:rPr>
              <a:t>Tasks</a:t>
            </a:r>
          </a:p>
          <a:p>
            <a:pPr marL="169863" indent="-169863">
              <a:buFont typeface="+mj-lt"/>
              <a:buAutoNum type="arabicPeriod"/>
            </a:pPr>
            <a:r>
              <a:rPr lang="en-US" sz="1000" dirty="0">
                <a:solidFill>
                  <a:schemeClr val="tx1"/>
                </a:solidFill>
                <a:latin typeface="UnitPro" panose="020B0504030101020102" pitchFamily="34" charset="0"/>
                <a:cs typeface="UnitPro" panose="020B0504030101020102" pitchFamily="34" charset="0"/>
              </a:rPr>
              <a:t>Task one … </a:t>
            </a:r>
            <a:endParaRPr lang="en-US" sz="900" dirty="0">
              <a:solidFill>
                <a:schemeClr val="tx1"/>
              </a:solidFill>
              <a:latin typeface="UnitPro" panose="020B0504030101020102" pitchFamily="34" charset="0"/>
              <a:cs typeface="UnitPro" panose="020B0504030101020102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9577E09-914C-45EE-A6AB-8E35C6A6B8A1}"/>
              </a:ext>
            </a:extLst>
          </p:cNvPr>
          <p:cNvSpPr/>
          <p:nvPr/>
        </p:nvSpPr>
        <p:spPr>
          <a:xfrm>
            <a:off x="8326055" y="852404"/>
            <a:ext cx="1486936" cy="1075341"/>
          </a:xfrm>
          <a:prstGeom prst="rect">
            <a:avLst/>
          </a:prstGeom>
          <a:solidFill>
            <a:srgbClr val="D0EC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200" dirty="0">
                <a:solidFill>
                  <a:schemeClr val="tx1"/>
                </a:solidFill>
                <a:latin typeface="UnitPro" panose="020B0504030101020102" pitchFamily="34" charset="0"/>
                <a:cs typeface="UnitPro" panose="020B0504030101020102" pitchFamily="34" charset="0"/>
              </a:rPr>
              <a:t>Tasks</a:t>
            </a:r>
          </a:p>
          <a:p>
            <a:pPr marL="169863" indent="-169863">
              <a:buFont typeface="+mj-lt"/>
              <a:buAutoNum type="arabicPeriod"/>
            </a:pPr>
            <a:r>
              <a:rPr lang="en-US" sz="1000" dirty="0">
                <a:solidFill>
                  <a:schemeClr val="tx1"/>
                </a:solidFill>
                <a:latin typeface="UnitPro" panose="020B0504030101020102" pitchFamily="34" charset="0"/>
                <a:cs typeface="UnitPro" panose="020B0504030101020102" pitchFamily="34" charset="0"/>
              </a:rPr>
              <a:t>Task one … </a:t>
            </a:r>
            <a:endParaRPr lang="en-US" sz="900" dirty="0">
              <a:solidFill>
                <a:schemeClr val="tx1"/>
              </a:solidFill>
              <a:latin typeface="UnitPro" panose="020B0504030101020102" pitchFamily="34" charset="0"/>
              <a:cs typeface="UnitPro" panose="020B0504030101020102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A1CCB6D-798C-4DD7-BCBF-5F13FDF299BE}"/>
              </a:ext>
            </a:extLst>
          </p:cNvPr>
          <p:cNvSpPr/>
          <p:nvPr/>
        </p:nvSpPr>
        <p:spPr>
          <a:xfrm>
            <a:off x="1114553" y="4533607"/>
            <a:ext cx="1486936" cy="1075341"/>
          </a:xfrm>
          <a:prstGeom prst="rect">
            <a:avLst/>
          </a:prstGeom>
          <a:solidFill>
            <a:srgbClr val="D0EC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200" dirty="0">
                <a:solidFill>
                  <a:schemeClr val="tx1"/>
                </a:solidFill>
                <a:latin typeface="UnitPro" panose="020B0504030101020102" pitchFamily="34" charset="0"/>
                <a:cs typeface="UnitPro" panose="020B0504030101020102" pitchFamily="34" charset="0"/>
              </a:rPr>
              <a:t>Tasks</a:t>
            </a:r>
          </a:p>
          <a:p>
            <a:pPr marL="169863" indent="-169863">
              <a:buFont typeface="+mj-lt"/>
              <a:buAutoNum type="arabicPeriod"/>
            </a:pPr>
            <a:r>
              <a:rPr lang="en-US" sz="1000" dirty="0">
                <a:solidFill>
                  <a:schemeClr val="tx1"/>
                </a:solidFill>
                <a:latin typeface="UnitPro" panose="020B0504030101020102" pitchFamily="34" charset="0"/>
                <a:cs typeface="UnitPro" panose="020B0504030101020102" pitchFamily="34" charset="0"/>
              </a:rPr>
              <a:t>Task one … </a:t>
            </a:r>
            <a:endParaRPr lang="en-US" sz="900" dirty="0">
              <a:solidFill>
                <a:schemeClr val="tx1"/>
              </a:solidFill>
              <a:latin typeface="UnitPro" panose="020B0504030101020102" pitchFamily="34" charset="0"/>
              <a:cs typeface="UnitPro" panose="020B0504030101020102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20CF5E1-F857-4526-9F0D-F031D416B19B}"/>
              </a:ext>
            </a:extLst>
          </p:cNvPr>
          <p:cNvSpPr/>
          <p:nvPr/>
        </p:nvSpPr>
        <p:spPr>
          <a:xfrm>
            <a:off x="882962" y="2022356"/>
            <a:ext cx="1486936" cy="1075341"/>
          </a:xfrm>
          <a:prstGeom prst="rect">
            <a:avLst/>
          </a:prstGeom>
          <a:solidFill>
            <a:srgbClr val="D0EC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200" dirty="0">
                <a:solidFill>
                  <a:schemeClr val="tx1"/>
                </a:solidFill>
                <a:latin typeface="UnitPro" panose="020B0504030101020102" pitchFamily="34" charset="0"/>
                <a:cs typeface="UnitPro" panose="020B0504030101020102" pitchFamily="34" charset="0"/>
              </a:rPr>
              <a:t>Tasks</a:t>
            </a:r>
          </a:p>
          <a:p>
            <a:pPr marL="169863" indent="-169863">
              <a:buFont typeface="+mj-lt"/>
              <a:buAutoNum type="arabicPeriod"/>
            </a:pPr>
            <a:r>
              <a:rPr lang="en-US" sz="1000" dirty="0">
                <a:solidFill>
                  <a:schemeClr val="tx1"/>
                </a:solidFill>
                <a:latin typeface="UnitPro" panose="020B0504030101020102" pitchFamily="34" charset="0"/>
                <a:cs typeface="UnitPro" panose="020B0504030101020102" pitchFamily="34" charset="0"/>
              </a:rPr>
              <a:t>Task one … </a:t>
            </a:r>
            <a:endParaRPr lang="en-US" sz="900" dirty="0">
              <a:solidFill>
                <a:schemeClr val="tx1"/>
              </a:solidFill>
              <a:latin typeface="UnitPro" panose="020B0504030101020102" pitchFamily="34" charset="0"/>
              <a:cs typeface="UnitPro" panose="020B0504030101020102" pitchFamily="34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1918DE9-0F6E-4696-B371-90D3F4F59AB7}"/>
              </a:ext>
            </a:extLst>
          </p:cNvPr>
          <p:cNvCxnSpPr>
            <a:cxnSpLocks/>
            <a:stCxn id="25" idx="1"/>
            <a:endCxn id="3" idx="6"/>
          </p:cNvCxnSpPr>
          <p:nvPr/>
        </p:nvCxnSpPr>
        <p:spPr>
          <a:xfrm flipH="1" flipV="1">
            <a:off x="3922168" y="2251048"/>
            <a:ext cx="976983" cy="501863"/>
          </a:xfrm>
          <a:prstGeom prst="line">
            <a:avLst/>
          </a:prstGeom>
          <a:ln w="12700">
            <a:solidFill>
              <a:srgbClr val="73B3C5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F0FB90F-17CB-4BF7-A821-ADD21BB8B856}"/>
              </a:ext>
            </a:extLst>
          </p:cNvPr>
          <p:cNvCxnSpPr>
            <a:cxnSpLocks/>
            <a:stCxn id="29" idx="3"/>
            <a:endCxn id="25" idx="7"/>
          </p:cNvCxnSpPr>
          <p:nvPr/>
        </p:nvCxnSpPr>
        <p:spPr>
          <a:xfrm flipH="1">
            <a:off x="6256528" y="1954613"/>
            <a:ext cx="602454" cy="798298"/>
          </a:xfrm>
          <a:prstGeom prst="line">
            <a:avLst/>
          </a:prstGeom>
          <a:ln w="12700">
            <a:solidFill>
              <a:srgbClr val="73B3C5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A42B434-8A2B-41E4-B018-208409CBBBBA}"/>
              </a:ext>
            </a:extLst>
          </p:cNvPr>
          <p:cNvCxnSpPr>
            <a:cxnSpLocks/>
            <a:stCxn id="30" idx="2"/>
            <a:endCxn id="25" idx="6"/>
          </p:cNvCxnSpPr>
          <p:nvPr/>
        </p:nvCxnSpPr>
        <p:spPr>
          <a:xfrm flipH="1" flipV="1">
            <a:off x="6537650" y="3189015"/>
            <a:ext cx="1493310" cy="23813"/>
          </a:xfrm>
          <a:prstGeom prst="line">
            <a:avLst/>
          </a:prstGeom>
          <a:ln w="12700">
            <a:solidFill>
              <a:srgbClr val="73B3C5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B4A67D9-9985-4B2C-B8CB-2B61666F78F2}"/>
              </a:ext>
            </a:extLst>
          </p:cNvPr>
          <p:cNvCxnSpPr>
            <a:cxnSpLocks/>
            <a:stCxn id="37" idx="1"/>
            <a:endCxn id="25" idx="5"/>
          </p:cNvCxnSpPr>
          <p:nvPr/>
        </p:nvCxnSpPr>
        <p:spPr>
          <a:xfrm flipH="1" flipV="1">
            <a:off x="6256528" y="3625119"/>
            <a:ext cx="2522075" cy="642439"/>
          </a:xfrm>
          <a:prstGeom prst="line">
            <a:avLst/>
          </a:prstGeom>
          <a:ln w="12700">
            <a:solidFill>
              <a:srgbClr val="73B3C5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5B1FA5E-61FC-4026-A1EF-FB4CB62E83B1}"/>
              </a:ext>
            </a:extLst>
          </p:cNvPr>
          <p:cNvCxnSpPr>
            <a:cxnSpLocks/>
            <a:stCxn id="38" idx="1"/>
            <a:endCxn id="25" idx="4"/>
          </p:cNvCxnSpPr>
          <p:nvPr/>
        </p:nvCxnSpPr>
        <p:spPr>
          <a:xfrm flipH="1" flipV="1">
            <a:off x="5577840" y="3805759"/>
            <a:ext cx="680655" cy="680073"/>
          </a:xfrm>
          <a:prstGeom prst="line">
            <a:avLst/>
          </a:prstGeom>
          <a:ln w="12700">
            <a:solidFill>
              <a:srgbClr val="73B3C5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E65EA04-E9C3-41FB-944F-1D474FC59FDF}"/>
              </a:ext>
            </a:extLst>
          </p:cNvPr>
          <p:cNvCxnSpPr>
            <a:cxnSpLocks/>
            <a:stCxn id="25" idx="3"/>
            <a:endCxn id="39" idx="6"/>
          </p:cNvCxnSpPr>
          <p:nvPr/>
        </p:nvCxnSpPr>
        <p:spPr>
          <a:xfrm flipH="1">
            <a:off x="4085644" y="3625119"/>
            <a:ext cx="813507" cy="819521"/>
          </a:xfrm>
          <a:prstGeom prst="line">
            <a:avLst/>
          </a:prstGeom>
          <a:ln w="12700">
            <a:solidFill>
              <a:srgbClr val="73B3C5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" name="Oval 2">
            <a:extLst>
              <a:ext uri="{FF2B5EF4-FFF2-40B4-BE49-F238E27FC236}">
                <a16:creationId xmlns:a16="http://schemas.microsoft.com/office/drawing/2014/main" id="{C7068FB3-503A-41FD-8C67-A6413E22681A}"/>
              </a:ext>
            </a:extLst>
          </p:cNvPr>
          <p:cNvSpPr/>
          <p:nvPr/>
        </p:nvSpPr>
        <p:spPr>
          <a:xfrm>
            <a:off x="2002547" y="1634304"/>
            <a:ext cx="1919621" cy="1233488"/>
          </a:xfrm>
          <a:prstGeom prst="ellipse">
            <a:avLst/>
          </a:prstGeom>
          <a:solidFill>
            <a:srgbClr val="73B3C5"/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>
                <a:latin typeface="UnitPro" panose="020B0504030101020102" pitchFamily="34" charset="0"/>
                <a:cs typeface="UnitPro" panose="020B0504030101020102" pitchFamily="34" charset="0"/>
              </a:rPr>
              <a:t>Team</a:t>
            </a:r>
          </a:p>
          <a:p>
            <a:pPr algn="ctr"/>
            <a:r>
              <a:rPr lang="en-US" dirty="0" err="1">
                <a:latin typeface="UnitPro" panose="020B0504030101020102" pitchFamily="34" charset="0"/>
                <a:cs typeface="UnitPro" panose="020B0504030101020102" pitchFamily="34" charset="0"/>
              </a:rPr>
              <a:t>Mbr</a:t>
            </a:r>
            <a:r>
              <a:rPr lang="en-US" dirty="0">
                <a:latin typeface="UnitPro" panose="020B0504030101020102" pitchFamily="34" charset="0"/>
                <a:cs typeface="UnitPro" panose="020B0504030101020102" pitchFamily="34" charset="0"/>
              </a:rPr>
              <a:t> Name</a:t>
            </a:r>
          </a:p>
          <a:p>
            <a:pPr algn="ctr"/>
            <a:r>
              <a:rPr lang="en-US" sz="1050" dirty="0">
                <a:latin typeface="UnitPro" panose="020B0504030101020102" pitchFamily="34" charset="0"/>
                <a:cs typeface="UnitPro" panose="020B0504030101020102" pitchFamily="34" charset="0"/>
              </a:rPr>
              <a:t>Title, </a:t>
            </a:r>
            <a:r>
              <a:rPr lang="en-US" sz="1100" dirty="0">
                <a:latin typeface="UnitPro" panose="020B0504030101020102" pitchFamily="34" charset="0"/>
                <a:cs typeface="UnitPro" panose="020B0504030101020102" pitchFamily="34" charset="0"/>
              </a:rPr>
              <a:t>Department</a:t>
            </a:r>
          </a:p>
          <a:p>
            <a:pPr algn="ctr"/>
            <a:r>
              <a:rPr lang="en-US" sz="1100" dirty="0">
                <a:latin typeface="UnitPro" panose="020B0504030101020102" pitchFamily="34" charset="0"/>
                <a:cs typeface="UnitPro" panose="020B0504030101020102" pitchFamily="34" charset="0"/>
              </a:rPr>
              <a:t>Name</a:t>
            </a:r>
          </a:p>
          <a:p>
            <a:pPr algn="ctr"/>
            <a:endParaRPr lang="en-US" sz="1100" dirty="0">
              <a:latin typeface="UnitPro" panose="020B0504030101020102" pitchFamily="34" charset="0"/>
              <a:cs typeface="UnitPro" panose="020B0504030101020102" pitchFamily="34" charset="0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993204E8-0B39-4766-891C-BFF490ADC6FF}"/>
              </a:ext>
            </a:extLst>
          </p:cNvPr>
          <p:cNvSpPr/>
          <p:nvPr/>
        </p:nvSpPr>
        <p:spPr>
          <a:xfrm>
            <a:off x="4618029" y="2572271"/>
            <a:ext cx="1919621" cy="1233488"/>
          </a:xfrm>
          <a:prstGeom prst="ellipse">
            <a:avLst/>
          </a:prstGeom>
          <a:solidFill>
            <a:srgbClr val="73B3C5"/>
          </a:solidFill>
          <a:ln w="285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>
                <a:latin typeface="UnitPro" panose="020B0504030101020102" pitchFamily="34" charset="0"/>
                <a:cs typeface="UnitPro" panose="020B0504030101020102" pitchFamily="34" charset="0"/>
              </a:rPr>
              <a:t>Manager</a:t>
            </a:r>
          </a:p>
          <a:p>
            <a:pPr algn="ctr"/>
            <a:r>
              <a:rPr lang="en-US" dirty="0">
                <a:latin typeface="UnitPro" panose="020B0504030101020102" pitchFamily="34" charset="0"/>
                <a:cs typeface="UnitPro" panose="020B0504030101020102" pitchFamily="34" charset="0"/>
              </a:rPr>
              <a:t>Name</a:t>
            </a:r>
          </a:p>
          <a:p>
            <a:pPr algn="ctr"/>
            <a:r>
              <a:rPr lang="en-US" sz="1050" dirty="0">
                <a:latin typeface="UnitPro" panose="020B0504030101020102" pitchFamily="34" charset="0"/>
                <a:cs typeface="UnitPro" panose="020B0504030101020102" pitchFamily="34" charset="0"/>
              </a:rPr>
              <a:t>Title, </a:t>
            </a:r>
            <a:r>
              <a:rPr lang="en-US" sz="1100" dirty="0">
                <a:latin typeface="UnitPro" panose="020B0504030101020102" pitchFamily="34" charset="0"/>
                <a:cs typeface="UnitPro" panose="020B0504030101020102" pitchFamily="34" charset="0"/>
              </a:rPr>
              <a:t>Department</a:t>
            </a:r>
          </a:p>
          <a:p>
            <a:pPr algn="ctr"/>
            <a:r>
              <a:rPr lang="en-US" sz="1100" dirty="0">
                <a:latin typeface="UnitPro" panose="020B0504030101020102" pitchFamily="34" charset="0"/>
                <a:cs typeface="UnitPro" panose="020B0504030101020102" pitchFamily="34" charset="0"/>
              </a:rPr>
              <a:t>Name</a:t>
            </a:r>
          </a:p>
          <a:p>
            <a:pPr algn="ctr"/>
            <a:endParaRPr lang="en-US" sz="800" dirty="0">
              <a:latin typeface="UnitPro" panose="020B0504030101020102" pitchFamily="34" charset="0"/>
              <a:cs typeface="UnitPro" panose="020B0504030101020102" pitchFamily="34" charset="0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677CE32D-0B59-4DCF-9632-552AE83F2E1C}"/>
              </a:ext>
            </a:extLst>
          </p:cNvPr>
          <p:cNvSpPr/>
          <p:nvPr/>
        </p:nvSpPr>
        <p:spPr>
          <a:xfrm>
            <a:off x="6577860" y="901765"/>
            <a:ext cx="1919621" cy="1233488"/>
          </a:xfrm>
          <a:prstGeom prst="ellipse">
            <a:avLst/>
          </a:prstGeom>
          <a:solidFill>
            <a:srgbClr val="73B3C5"/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>
                <a:latin typeface="UnitPro" panose="020B0504030101020102" pitchFamily="34" charset="0"/>
                <a:cs typeface="UnitPro" panose="020B0504030101020102" pitchFamily="34" charset="0"/>
              </a:rPr>
              <a:t>Team</a:t>
            </a:r>
          </a:p>
          <a:p>
            <a:pPr algn="ctr"/>
            <a:r>
              <a:rPr lang="en-US" dirty="0" err="1">
                <a:latin typeface="UnitPro" panose="020B0504030101020102" pitchFamily="34" charset="0"/>
                <a:cs typeface="UnitPro" panose="020B0504030101020102" pitchFamily="34" charset="0"/>
              </a:rPr>
              <a:t>Mbr</a:t>
            </a:r>
            <a:r>
              <a:rPr lang="en-US" dirty="0">
                <a:latin typeface="UnitPro" panose="020B0504030101020102" pitchFamily="34" charset="0"/>
                <a:cs typeface="UnitPro" panose="020B0504030101020102" pitchFamily="34" charset="0"/>
              </a:rPr>
              <a:t> Name</a:t>
            </a:r>
          </a:p>
          <a:p>
            <a:pPr algn="ctr"/>
            <a:r>
              <a:rPr lang="en-US" sz="1050" dirty="0">
                <a:latin typeface="UnitPro" panose="020B0504030101020102" pitchFamily="34" charset="0"/>
                <a:cs typeface="UnitPro" panose="020B0504030101020102" pitchFamily="34" charset="0"/>
              </a:rPr>
              <a:t>Title, </a:t>
            </a:r>
            <a:r>
              <a:rPr lang="en-US" sz="1100" dirty="0">
                <a:latin typeface="UnitPro" panose="020B0504030101020102" pitchFamily="34" charset="0"/>
                <a:cs typeface="UnitPro" panose="020B0504030101020102" pitchFamily="34" charset="0"/>
              </a:rPr>
              <a:t>Department</a:t>
            </a:r>
          </a:p>
          <a:p>
            <a:pPr algn="ctr"/>
            <a:r>
              <a:rPr lang="en-US" sz="1100" dirty="0">
                <a:latin typeface="UnitPro" panose="020B0504030101020102" pitchFamily="34" charset="0"/>
                <a:cs typeface="UnitPro" panose="020B0504030101020102" pitchFamily="34" charset="0"/>
              </a:rPr>
              <a:t>Name</a:t>
            </a:r>
          </a:p>
          <a:p>
            <a:pPr algn="ctr"/>
            <a:endParaRPr lang="en-US" sz="1100" dirty="0">
              <a:latin typeface="UnitPro" panose="020B0504030101020102" pitchFamily="34" charset="0"/>
              <a:cs typeface="UnitPro" panose="020B0504030101020102" pitchFamily="34" charset="0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03C72CD4-39BB-4FA7-B58C-BF7D9E950A5F}"/>
              </a:ext>
            </a:extLst>
          </p:cNvPr>
          <p:cNvSpPr/>
          <p:nvPr/>
        </p:nvSpPr>
        <p:spPr>
          <a:xfrm>
            <a:off x="8030960" y="2596084"/>
            <a:ext cx="1919621" cy="1233488"/>
          </a:xfrm>
          <a:prstGeom prst="ellipse">
            <a:avLst/>
          </a:prstGeom>
          <a:solidFill>
            <a:srgbClr val="73B3C5"/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>
                <a:latin typeface="UnitPro" panose="020B0504030101020102" pitchFamily="34" charset="0"/>
                <a:cs typeface="UnitPro" panose="020B0504030101020102" pitchFamily="34" charset="0"/>
              </a:rPr>
              <a:t>Team</a:t>
            </a:r>
          </a:p>
          <a:p>
            <a:pPr algn="ctr"/>
            <a:r>
              <a:rPr lang="en-US" dirty="0" err="1">
                <a:latin typeface="UnitPro" panose="020B0504030101020102" pitchFamily="34" charset="0"/>
                <a:cs typeface="UnitPro" panose="020B0504030101020102" pitchFamily="34" charset="0"/>
              </a:rPr>
              <a:t>Mbr</a:t>
            </a:r>
            <a:r>
              <a:rPr lang="en-US" dirty="0">
                <a:latin typeface="UnitPro" panose="020B0504030101020102" pitchFamily="34" charset="0"/>
                <a:cs typeface="UnitPro" panose="020B0504030101020102" pitchFamily="34" charset="0"/>
              </a:rPr>
              <a:t> Name</a:t>
            </a:r>
          </a:p>
          <a:p>
            <a:pPr algn="ctr"/>
            <a:r>
              <a:rPr lang="en-US" sz="1050" dirty="0">
                <a:latin typeface="UnitPro" panose="020B0504030101020102" pitchFamily="34" charset="0"/>
                <a:cs typeface="UnitPro" panose="020B0504030101020102" pitchFamily="34" charset="0"/>
              </a:rPr>
              <a:t>Title, </a:t>
            </a:r>
            <a:r>
              <a:rPr lang="en-US" sz="1100" dirty="0">
                <a:latin typeface="UnitPro" panose="020B0504030101020102" pitchFamily="34" charset="0"/>
                <a:cs typeface="UnitPro" panose="020B0504030101020102" pitchFamily="34" charset="0"/>
              </a:rPr>
              <a:t>Department</a:t>
            </a:r>
          </a:p>
          <a:p>
            <a:pPr algn="ctr"/>
            <a:r>
              <a:rPr lang="en-US" sz="1100" dirty="0">
                <a:latin typeface="UnitPro" panose="020B0504030101020102" pitchFamily="34" charset="0"/>
                <a:cs typeface="UnitPro" panose="020B0504030101020102" pitchFamily="34" charset="0"/>
              </a:rPr>
              <a:t>Name</a:t>
            </a:r>
          </a:p>
          <a:p>
            <a:pPr algn="ctr"/>
            <a:endParaRPr lang="en-US" sz="1100" dirty="0">
              <a:latin typeface="UnitPro" panose="020B0504030101020102" pitchFamily="34" charset="0"/>
              <a:cs typeface="UnitPro" panose="020B0504030101020102" pitchFamily="34" charset="0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5655F92C-294F-4FBA-B906-877EA29CC105}"/>
              </a:ext>
            </a:extLst>
          </p:cNvPr>
          <p:cNvSpPr/>
          <p:nvPr/>
        </p:nvSpPr>
        <p:spPr>
          <a:xfrm>
            <a:off x="8497481" y="4086918"/>
            <a:ext cx="1919621" cy="1233488"/>
          </a:xfrm>
          <a:prstGeom prst="ellipse">
            <a:avLst/>
          </a:prstGeom>
          <a:solidFill>
            <a:srgbClr val="73B3C5"/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>
                <a:latin typeface="UnitPro" panose="020B0504030101020102" pitchFamily="34" charset="0"/>
                <a:cs typeface="UnitPro" panose="020B0504030101020102" pitchFamily="34" charset="0"/>
              </a:rPr>
              <a:t>Team</a:t>
            </a:r>
          </a:p>
          <a:p>
            <a:pPr algn="ctr"/>
            <a:r>
              <a:rPr lang="en-US" dirty="0" err="1">
                <a:latin typeface="UnitPro" panose="020B0504030101020102" pitchFamily="34" charset="0"/>
                <a:cs typeface="UnitPro" panose="020B0504030101020102" pitchFamily="34" charset="0"/>
              </a:rPr>
              <a:t>Mbr</a:t>
            </a:r>
            <a:r>
              <a:rPr lang="en-US" dirty="0">
                <a:latin typeface="UnitPro" panose="020B0504030101020102" pitchFamily="34" charset="0"/>
                <a:cs typeface="UnitPro" panose="020B0504030101020102" pitchFamily="34" charset="0"/>
              </a:rPr>
              <a:t> Name</a:t>
            </a:r>
          </a:p>
          <a:p>
            <a:pPr algn="ctr"/>
            <a:r>
              <a:rPr lang="en-US" sz="1050" dirty="0">
                <a:latin typeface="UnitPro" panose="020B0504030101020102" pitchFamily="34" charset="0"/>
                <a:cs typeface="UnitPro" panose="020B0504030101020102" pitchFamily="34" charset="0"/>
              </a:rPr>
              <a:t>Title, </a:t>
            </a:r>
            <a:r>
              <a:rPr lang="en-US" sz="1100" dirty="0">
                <a:latin typeface="UnitPro" panose="020B0504030101020102" pitchFamily="34" charset="0"/>
                <a:cs typeface="UnitPro" panose="020B0504030101020102" pitchFamily="34" charset="0"/>
              </a:rPr>
              <a:t>Department</a:t>
            </a:r>
          </a:p>
          <a:p>
            <a:pPr algn="ctr"/>
            <a:r>
              <a:rPr lang="en-US" sz="1100" dirty="0">
                <a:latin typeface="UnitPro" panose="020B0504030101020102" pitchFamily="34" charset="0"/>
                <a:cs typeface="UnitPro" panose="020B0504030101020102" pitchFamily="34" charset="0"/>
              </a:rPr>
              <a:t>Name</a:t>
            </a:r>
          </a:p>
          <a:p>
            <a:pPr algn="ctr"/>
            <a:endParaRPr lang="en-US" sz="1100" dirty="0">
              <a:latin typeface="UnitPro" panose="020B0504030101020102" pitchFamily="34" charset="0"/>
              <a:cs typeface="UnitPro" panose="020B0504030101020102" pitchFamily="34" charset="0"/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DDC8FD89-CABB-4FB0-9C27-A0013B5676E8}"/>
              </a:ext>
            </a:extLst>
          </p:cNvPr>
          <p:cNvSpPr/>
          <p:nvPr/>
        </p:nvSpPr>
        <p:spPr>
          <a:xfrm>
            <a:off x="5977373" y="4305192"/>
            <a:ext cx="1919621" cy="1233488"/>
          </a:xfrm>
          <a:prstGeom prst="ellipse">
            <a:avLst/>
          </a:prstGeom>
          <a:solidFill>
            <a:srgbClr val="73B3C5"/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>
                <a:latin typeface="UnitPro" panose="020B0504030101020102" pitchFamily="34" charset="0"/>
                <a:cs typeface="UnitPro" panose="020B0504030101020102" pitchFamily="34" charset="0"/>
              </a:rPr>
              <a:t>Team</a:t>
            </a:r>
          </a:p>
          <a:p>
            <a:pPr algn="ctr"/>
            <a:r>
              <a:rPr lang="en-US" dirty="0" err="1">
                <a:latin typeface="UnitPro" panose="020B0504030101020102" pitchFamily="34" charset="0"/>
                <a:cs typeface="UnitPro" panose="020B0504030101020102" pitchFamily="34" charset="0"/>
              </a:rPr>
              <a:t>Mbr</a:t>
            </a:r>
            <a:r>
              <a:rPr lang="en-US" dirty="0">
                <a:latin typeface="UnitPro" panose="020B0504030101020102" pitchFamily="34" charset="0"/>
                <a:cs typeface="UnitPro" panose="020B0504030101020102" pitchFamily="34" charset="0"/>
              </a:rPr>
              <a:t> Name</a:t>
            </a:r>
          </a:p>
          <a:p>
            <a:pPr algn="ctr"/>
            <a:r>
              <a:rPr lang="en-US" sz="1050" dirty="0">
                <a:latin typeface="UnitPro" panose="020B0504030101020102" pitchFamily="34" charset="0"/>
                <a:cs typeface="UnitPro" panose="020B0504030101020102" pitchFamily="34" charset="0"/>
              </a:rPr>
              <a:t>Title, </a:t>
            </a:r>
            <a:r>
              <a:rPr lang="en-US" sz="1100" dirty="0">
                <a:latin typeface="UnitPro" panose="020B0504030101020102" pitchFamily="34" charset="0"/>
                <a:cs typeface="UnitPro" panose="020B0504030101020102" pitchFamily="34" charset="0"/>
              </a:rPr>
              <a:t>Department</a:t>
            </a:r>
          </a:p>
          <a:p>
            <a:pPr algn="ctr"/>
            <a:r>
              <a:rPr lang="en-US" sz="1100" dirty="0">
                <a:latin typeface="UnitPro" panose="020B0504030101020102" pitchFamily="34" charset="0"/>
                <a:cs typeface="UnitPro" panose="020B0504030101020102" pitchFamily="34" charset="0"/>
              </a:rPr>
              <a:t>Name</a:t>
            </a:r>
          </a:p>
          <a:p>
            <a:pPr algn="ctr"/>
            <a:endParaRPr lang="en-US" sz="1100" dirty="0">
              <a:latin typeface="UnitPro" panose="020B0504030101020102" pitchFamily="34" charset="0"/>
              <a:cs typeface="UnitPro" panose="020B0504030101020102" pitchFamily="34" charset="0"/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D89E754A-D2AE-4DEA-B01E-1B7779CFD6E9}"/>
              </a:ext>
            </a:extLst>
          </p:cNvPr>
          <p:cNvSpPr/>
          <p:nvPr/>
        </p:nvSpPr>
        <p:spPr>
          <a:xfrm>
            <a:off x="2166023" y="3827896"/>
            <a:ext cx="1919621" cy="1233488"/>
          </a:xfrm>
          <a:prstGeom prst="ellipse">
            <a:avLst/>
          </a:prstGeom>
          <a:solidFill>
            <a:srgbClr val="73B3C5"/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>
                <a:latin typeface="UnitPro" panose="020B0504030101020102" pitchFamily="34" charset="0"/>
                <a:cs typeface="UnitPro" panose="020B0504030101020102" pitchFamily="34" charset="0"/>
              </a:rPr>
              <a:t>Team</a:t>
            </a:r>
          </a:p>
          <a:p>
            <a:pPr algn="ctr"/>
            <a:r>
              <a:rPr lang="en-US" dirty="0" err="1">
                <a:latin typeface="UnitPro" panose="020B0504030101020102" pitchFamily="34" charset="0"/>
                <a:cs typeface="UnitPro" panose="020B0504030101020102" pitchFamily="34" charset="0"/>
              </a:rPr>
              <a:t>Mbr</a:t>
            </a:r>
            <a:r>
              <a:rPr lang="en-US" dirty="0">
                <a:latin typeface="UnitPro" panose="020B0504030101020102" pitchFamily="34" charset="0"/>
                <a:cs typeface="UnitPro" panose="020B0504030101020102" pitchFamily="34" charset="0"/>
              </a:rPr>
              <a:t> Name</a:t>
            </a:r>
          </a:p>
          <a:p>
            <a:pPr algn="ctr"/>
            <a:r>
              <a:rPr lang="en-US" sz="1050" dirty="0">
                <a:latin typeface="UnitPro" panose="020B0504030101020102" pitchFamily="34" charset="0"/>
                <a:cs typeface="UnitPro" panose="020B0504030101020102" pitchFamily="34" charset="0"/>
              </a:rPr>
              <a:t>Title, </a:t>
            </a:r>
            <a:r>
              <a:rPr lang="en-US" sz="1100" dirty="0">
                <a:latin typeface="UnitPro" panose="020B0504030101020102" pitchFamily="34" charset="0"/>
                <a:cs typeface="UnitPro" panose="020B0504030101020102" pitchFamily="34" charset="0"/>
              </a:rPr>
              <a:t>Department</a:t>
            </a:r>
          </a:p>
          <a:p>
            <a:pPr algn="ctr"/>
            <a:r>
              <a:rPr lang="en-US" sz="1100" dirty="0">
                <a:latin typeface="UnitPro" panose="020B0504030101020102" pitchFamily="34" charset="0"/>
                <a:cs typeface="UnitPro" panose="020B0504030101020102" pitchFamily="34" charset="0"/>
              </a:rPr>
              <a:t>Name</a:t>
            </a:r>
          </a:p>
          <a:p>
            <a:pPr algn="ctr"/>
            <a:endParaRPr lang="en-US" sz="1100" dirty="0">
              <a:latin typeface="UnitPro" panose="020B0504030101020102" pitchFamily="34" charset="0"/>
              <a:cs typeface="UnitPro" panose="020B0504030101020102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F1D31AC-BD6C-462A-A789-66535D2581B4}"/>
              </a:ext>
            </a:extLst>
          </p:cNvPr>
          <p:cNvSpPr/>
          <p:nvPr/>
        </p:nvSpPr>
        <p:spPr>
          <a:xfrm rot="10800000" flipV="1">
            <a:off x="-2" y="-5641"/>
            <a:ext cx="12191999" cy="507973"/>
          </a:xfrm>
          <a:prstGeom prst="rect">
            <a:avLst/>
          </a:prstGeom>
          <a:solidFill>
            <a:srgbClr val="AADC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de-AT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Organization</a:t>
            </a:r>
            <a:r>
              <a:rPr lang="de-AT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Structure</a:t>
            </a:r>
            <a:endParaRPr lang="en-U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31487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RiseVTI">
  <a:themeElements>
    <a:clrScheme name="AnalogousFromDarkSeedLeftStep">
      <a:dk1>
        <a:srgbClr val="000000"/>
      </a:dk1>
      <a:lt1>
        <a:srgbClr val="FFFFFF"/>
      </a:lt1>
      <a:dk2>
        <a:srgbClr val="412A24"/>
      </a:dk2>
      <a:lt2>
        <a:srgbClr val="E5E2E8"/>
      </a:lt2>
      <a:accent1>
        <a:srgbClr val="7DAE3C"/>
      </a:accent1>
      <a:accent2>
        <a:srgbClr val="A5A72F"/>
      </a:accent2>
      <a:accent3>
        <a:srgbClr val="CA9546"/>
      </a:accent3>
      <a:accent4>
        <a:srgbClr val="B84C34"/>
      </a:accent4>
      <a:accent5>
        <a:srgbClr val="CA4665"/>
      </a:accent5>
      <a:accent6>
        <a:srgbClr val="B8348A"/>
      </a:accent6>
      <a:hlink>
        <a:srgbClr val="C6545C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166</Words>
  <Application>Microsoft Office PowerPoint</Application>
  <PresentationFormat>Widescreen</PresentationFormat>
  <Paragraphs>81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Avenir Next LT Pro</vt:lpstr>
      <vt:lpstr>Avenir Next LT Pro Light</vt:lpstr>
      <vt:lpstr>UnitPro</vt:lpstr>
      <vt:lpstr>GradientRiseVTI</vt:lpstr>
      <vt:lpstr>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Organization for success</dc:title>
  <dc:creator>Mitch Sayers</dc:creator>
  <cp:lastModifiedBy>Mitch Sayers</cp:lastModifiedBy>
  <cp:revision>25</cp:revision>
  <cp:lastPrinted>2021-04-09T22:11:41Z</cp:lastPrinted>
  <dcterms:created xsi:type="dcterms:W3CDTF">2020-06-18T22:42:27Z</dcterms:created>
  <dcterms:modified xsi:type="dcterms:W3CDTF">2021-04-09T22:17:57Z</dcterms:modified>
</cp:coreProperties>
</file>