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61" r:id="rId2"/>
    <p:sldId id="258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DCD2"/>
    <a:srgbClr val="D0ECE7"/>
    <a:srgbClr val="73B3C5"/>
    <a:srgbClr val="91C52B"/>
    <a:srgbClr val="E8F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02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6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5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6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5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0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2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8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7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4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69000">
                <a:schemeClr val="bg1"/>
              </a:gs>
              <a:gs pos="100000">
                <a:srgbClr val="AADCD2">
                  <a:alpha val="84706"/>
                </a:srgb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E8F5CF">
                  <a:alpha val="54902"/>
                </a:srgbClr>
              </a:gs>
              <a:gs pos="99000">
                <a:srgbClr val="91C52B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Saturday, April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2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995C939E-C4AA-470A-8DD9-3C98C4155AD6}"/>
              </a:ext>
            </a:extLst>
          </p:cNvPr>
          <p:cNvSpPr/>
          <p:nvPr/>
        </p:nvSpPr>
        <p:spPr>
          <a:xfrm rot="10800000" flipV="1">
            <a:off x="-2" y="-5641"/>
            <a:ext cx="12191999" cy="507973"/>
          </a:xfrm>
          <a:prstGeom prst="rect">
            <a:avLst/>
          </a:prstGeom>
          <a:solidFill>
            <a:srgbClr val="AADC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AT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de-A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FB2871-3266-479D-92EF-18559C1C5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2" y="17762"/>
            <a:ext cx="9157756" cy="1233488"/>
          </a:xfrm>
        </p:spPr>
        <p:txBody>
          <a:bodyPr>
            <a:normAutofit/>
          </a:bodyPr>
          <a:lstStyle/>
          <a:p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F9B745C-8D06-41B8-B152-4CFE0AD169CA}"/>
              </a:ext>
            </a:extLst>
          </p:cNvPr>
          <p:cNvSpPr/>
          <p:nvPr/>
        </p:nvSpPr>
        <p:spPr>
          <a:xfrm>
            <a:off x="4676578" y="868341"/>
            <a:ext cx="283884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Manager Name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Title, Department Name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20637CC-03DE-4B58-9B5C-2D4B3ADD8DEF}"/>
              </a:ext>
            </a:extLst>
          </p:cNvPr>
          <p:cNvSpPr/>
          <p:nvPr/>
        </p:nvSpPr>
        <p:spPr>
          <a:xfrm>
            <a:off x="4676578" y="1884588"/>
            <a:ext cx="283884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Team Member Name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Title, Department Name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43B22BB-0A81-47E8-8313-61E06B48C68F}"/>
              </a:ext>
            </a:extLst>
          </p:cNvPr>
          <p:cNvSpPr/>
          <p:nvPr/>
        </p:nvSpPr>
        <p:spPr>
          <a:xfrm>
            <a:off x="1038617" y="1884588"/>
            <a:ext cx="283884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Team Member Name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Title, Department Name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9F69572-B3A3-4FEA-A4A6-F2D4281191F5}"/>
              </a:ext>
            </a:extLst>
          </p:cNvPr>
          <p:cNvSpPr/>
          <p:nvPr/>
        </p:nvSpPr>
        <p:spPr>
          <a:xfrm>
            <a:off x="8492713" y="1884588"/>
            <a:ext cx="283884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Team Member Name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Title, Department Name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7D0737A-0F97-4BAF-9A22-86AAA1179171}"/>
              </a:ext>
            </a:extLst>
          </p:cNvPr>
          <p:cNvSpPr/>
          <p:nvPr/>
        </p:nvSpPr>
        <p:spPr>
          <a:xfrm>
            <a:off x="211510" y="3211127"/>
            <a:ext cx="147699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Team M Name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798532D-0AD9-45CA-98B6-859DF9D2570F}"/>
              </a:ext>
            </a:extLst>
          </p:cNvPr>
          <p:cNvSpPr/>
          <p:nvPr/>
        </p:nvSpPr>
        <p:spPr>
          <a:xfrm>
            <a:off x="1826269" y="3211127"/>
            <a:ext cx="147699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Team M Name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1C89E3D8-9FE8-47FB-BFEB-10F871B443B6}"/>
              </a:ext>
            </a:extLst>
          </p:cNvPr>
          <p:cNvSpPr/>
          <p:nvPr/>
        </p:nvSpPr>
        <p:spPr>
          <a:xfrm>
            <a:off x="3460481" y="3211127"/>
            <a:ext cx="147699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Team M Name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93534B08-5BA1-447D-A825-7DA1E0E72463}"/>
              </a:ext>
            </a:extLst>
          </p:cNvPr>
          <p:cNvSpPr/>
          <p:nvPr/>
        </p:nvSpPr>
        <p:spPr>
          <a:xfrm>
            <a:off x="5173666" y="3211127"/>
            <a:ext cx="147699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Team M Name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8B4A84B7-ED4E-4105-A04B-DA0103C1A619}"/>
              </a:ext>
            </a:extLst>
          </p:cNvPr>
          <p:cNvSpPr/>
          <p:nvPr/>
        </p:nvSpPr>
        <p:spPr>
          <a:xfrm>
            <a:off x="6798367" y="3211127"/>
            <a:ext cx="147699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Team M Name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1D8CDB67-D256-4044-989B-764898911C56}"/>
              </a:ext>
            </a:extLst>
          </p:cNvPr>
          <p:cNvCxnSpPr>
            <a:stCxn id="20" idx="2"/>
            <a:endCxn id="33" idx="0"/>
          </p:cNvCxnSpPr>
          <p:nvPr/>
        </p:nvCxnSpPr>
        <p:spPr>
          <a:xfrm rot="5400000">
            <a:off x="5621853" y="2736980"/>
            <a:ext cx="764458" cy="183837"/>
          </a:xfrm>
          <a:prstGeom prst="bentConnector3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B013DC83-930E-45EC-876C-4E37609BDFF4}"/>
              </a:ext>
            </a:extLst>
          </p:cNvPr>
          <p:cNvCxnSpPr>
            <a:cxnSpLocks/>
            <a:stCxn id="20" idx="2"/>
            <a:endCxn id="34" idx="0"/>
          </p:cNvCxnSpPr>
          <p:nvPr/>
        </p:nvCxnSpPr>
        <p:spPr>
          <a:xfrm rot="16200000" flipH="1">
            <a:off x="6434203" y="2108466"/>
            <a:ext cx="764458" cy="1440864"/>
          </a:xfrm>
          <a:prstGeom prst="bentConnector3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07BD845F-EE1B-424D-B3FD-3D0CDCEB6AE6}"/>
              </a:ext>
            </a:extLst>
          </p:cNvPr>
          <p:cNvCxnSpPr>
            <a:cxnSpLocks/>
            <a:stCxn id="25" idx="2"/>
            <a:endCxn id="32" idx="0"/>
          </p:cNvCxnSpPr>
          <p:nvPr/>
        </p:nvCxnSpPr>
        <p:spPr>
          <a:xfrm rot="16200000" flipH="1">
            <a:off x="2946279" y="1958428"/>
            <a:ext cx="764458" cy="1740939"/>
          </a:xfrm>
          <a:prstGeom prst="bentConnector3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CD8A6288-FAA9-47DF-BD0F-E50DDFA9B5C0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rot="5400000">
            <a:off x="5868917" y="1657505"/>
            <a:ext cx="454166" cy="12700"/>
          </a:xfrm>
          <a:prstGeom prst="bentConnector3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94A1C88D-8706-4099-8195-9A2D107ED470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>
          <a:xfrm rot="16200000" flipH="1">
            <a:off x="7776984" y="-250563"/>
            <a:ext cx="454166" cy="3816135"/>
          </a:xfrm>
          <a:prstGeom prst="bentConnector3">
            <a:avLst>
              <a:gd name="adj1" fmla="val 50000"/>
            </a:avLst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409A4E07-BABA-453A-B02B-44895E672CBF}"/>
              </a:ext>
            </a:extLst>
          </p:cNvPr>
          <p:cNvCxnSpPr>
            <a:cxnSpLocks/>
            <a:stCxn id="19" idx="2"/>
            <a:endCxn id="25" idx="0"/>
          </p:cNvCxnSpPr>
          <p:nvPr/>
        </p:nvCxnSpPr>
        <p:spPr>
          <a:xfrm rot="5400000">
            <a:off x="4049937" y="-161475"/>
            <a:ext cx="454166" cy="3637961"/>
          </a:xfrm>
          <a:prstGeom prst="bentConnector3">
            <a:avLst>
              <a:gd name="adj1" fmla="val 50000"/>
            </a:avLst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F1DE1455-629A-4D3F-BB4D-9166417D2CC7}"/>
              </a:ext>
            </a:extLst>
          </p:cNvPr>
          <p:cNvCxnSpPr>
            <a:cxnSpLocks/>
            <a:stCxn id="25" idx="2"/>
            <a:endCxn id="31" idx="0"/>
          </p:cNvCxnSpPr>
          <p:nvPr/>
        </p:nvCxnSpPr>
        <p:spPr>
          <a:xfrm rot="16200000" flipH="1">
            <a:off x="2129173" y="2775534"/>
            <a:ext cx="764458" cy="106727"/>
          </a:xfrm>
          <a:prstGeom prst="bentConnector3">
            <a:avLst>
              <a:gd name="adj1" fmla="val 50000"/>
            </a:avLst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BD94DF85-2ACC-41B4-9E98-16C21746081D}"/>
              </a:ext>
            </a:extLst>
          </p:cNvPr>
          <p:cNvCxnSpPr>
            <a:cxnSpLocks/>
            <a:stCxn id="25" idx="2"/>
            <a:endCxn id="27" idx="0"/>
          </p:cNvCxnSpPr>
          <p:nvPr/>
        </p:nvCxnSpPr>
        <p:spPr>
          <a:xfrm rot="5400000">
            <a:off x="1321794" y="2074882"/>
            <a:ext cx="764458" cy="1508032"/>
          </a:xfrm>
          <a:prstGeom prst="bentConnector3">
            <a:avLst>
              <a:gd name="adj1" fmla="val 50000"/>
            </a:avLst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5F5461ED-D836-4E76-818D-793F26AC2B12}"/>
              </a:ext>
            </a:extLst>
          </p:cNvPr>
          <p:cNvSpPr/>
          <p:nvPr/>
        </p:nvSpPr>
        <p:spPr>
          <a:xfrm>
            <a:off x="8401995" y="3211127"/>
            <a:ext cx="147699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Team M Name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24EE4AE-07D2-4BFB-9074-805D1BF5E2FC}"/>
              </a:ext>
            </a:extLst>
          </p:cNvPr>
          <p:cNvSpPr/>
          <p:nvPr/>
        </p:nvSpPr>
        <p:spPr>
          <a:xfrm>
            <a:off x="10299017" y="3211127"/>
            <a:ext cx="1476994" cy="562081"/>
          </a:xfrm>
          <a:prstGeom prst="roundRect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Team M Name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D79D121E-2816-4871-A941-A903769715BD}"/>
              </a:ext>
            </a:extLst>
          </p:cNvPr>
          <p:cNvCxnSpPr>
            <a:cxnSpLocks/>
            <a:stCxn id="26" idx="2"/>
            <a:endCxn id="61" idx="0"/>
          </p:cNvCxnSpPr>
          <p:nvPr/>
        </p:nvCxnSpPr>
        <p:spPr>
          <a:xfrm rot="5400000">
            <a:off x="9144085" y="2443077"/>
            <a:ext cx="764458" cy="771643"/>
          </a:xfrm>
          <a:prstGeom prst="bentConnector3">
            <a:avLst>
              <a:gd name="adj1" fmla="val 50000"/>
            </a:avLst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08E3644A-8422-4CB3-8EA4-F25369409B89}"/>
              </a:ext>
            </a:extLst>
          </p:cNvPr>
          <p:cNvCxnSpPr>
            <a:cxnSpLocks/>
            <a:stCxn id="26" idx="2"/>
            <a:endCxn id="62" idx="0"/>
          </p:cNvCxnSpPr>
          <p:nvPr/>
        </p:nvCxnSpPr>
        <p:spPr>
          <a:xfrm rot="16200000" flipH="1">
            <a:off x="10092595" y="2266208"/>
            <a:ext cx="764458" cy="1125379"/>
          </a:xfrm>
          <a:prstGeom prst="bentConnector3">
            <a:avLst>
              <a:gd name="adj1" fmla="val 50000"/>
            </a:avLst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27586B6-9758-49BB-BDEA-A7671D9195B0}"/>
              </a:ext>
            </a:extLst>
          </p:cNvPr>
          <p:cNvSpPr/>
          <p:nvPr/>
        </p:nvSpPr>
        <p:spPr>
          <a:xfrm>
            <a:off x="211510" y="3808004"/>
            <a:ext cx="1476994" cy="1335767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630F52-8C0B-4BCE-8166-02E0FE220280}"/>
              </a:ext>
            </a:extLst>
          </p:cNvPr>
          <p:cNvSpPr/>
          <p:nvPr/>
        </p:nvSpPr>
        <p:spPr>
          <a:xfrm>
            <a:off x="5163724" y="3828924"/>
            <a:ext cx="1486936" cy="1314847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9A4349F-3AA6-4800-97C0-AE3A37C480CE}"/>
              </a:ext>
            </a:extLst>
          </p:cNvPr>
          <p:cNvSpPr/>
          <p:nvPr/>
        </p:nvSpPr>
        <p:spPr>
          <a:xfrm rot="10800000" flipV="1">
            <a:off x="6350" y="6395160"/>
            <a:ext cx="12191999" cy="266557"/>
          </a:xfrm>
          <a:prstGeom prst="rect">
            <a:avLst/>
          </a:prstGeom>
          <a:solidFill>
            <a:srgbClr val="AADC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A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</a:t>
            </a:r>
            <a:r>
              <a:rPr lang="de-AT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</a:t>
            </a:r>
            <a:r>
              <a:rPr lang="de-A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FC56B20-1700-484D-93F8-F6FF7B4DDD5A}"/>
              </a:ext>
            </a:extLst>
          </p:cNvPr>
          <p:cNvSpPr/>
          <p:nvPr/>
        </p:nvSpPr>
        <p:spPr>
          <a:xfrm>
            <a:off x="1822595" y="3808004"/>
            <a:ext cx="1476994" cy="1335767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DFCE1FD-E4D3-449B-9EC5-D144115EB18A}"/>
              </a:ext>
            </a:extLst>
          </p:cNvPr>
          <p:cNvSpPr/>
          <p:nvPr/>
        </p:nvSpPr>
        <p:spPr>
          <a:xfrm>
            <a:off x="3466318" y="3808004"/>
            <a:ext cx="1476994" cy="1335767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F7A0025-DE0C-45D8-A60D-03DC9BB3C3F3}"/>
              </a:ext>
            </a:extLst>
          </p:cNvPr>
          <p:cNvSpPr/>
          <p:nvPr/>
        </p:nvSpPr>
        <p:spPr>
          <a:xfrm>
            <a:off x="8401995" y="3808004"/>
            <a:ext cx="1476994" cy="1335767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120E334-D83B-43D4-BA4B-830F47C4960E}"/>
              </a:ext>
            </a:extLst>
          </p:cNvPr>
          <p:cNvSpPr/>
          <p:nvPr/>
        </p:nvSpPr>
        <p:spPr>
          <a:xfrm>
            <a:off x="10299017" y="3808004"/>
            <a:ext cx="1476994" cy="1335767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5FE973D-4ECC-41FB-ABCB-0CD0235E9405}"/>
              </a:ext>
            </a:extLst>
          </p:cNvPr>
          <p:cNvSpPr/>
          <p:nvPr/>
        </p:nvSpPr>
        <p:spPr>
          <a:xfrm>
            <a:off x="6798367" y="3828924"/>
            <a:ext cx="1486936" cy="1314847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628D90-69DF-4F94-9A36-7BB3D62A4493}"/>
              </a:ext>
            </a:extLst>
          </p:cNvPr>
          <p:cNvSpPr txBox="1"/>
          <p:nvPr/>
        </p:nvSpPr>
        <p:spPr>
          <a:xfrm>
            <a:off x="-2" y="6395159"/>
            <a:ext cx="61683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©2021. David T. Lord Consulting, LLC dba VSOW. 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7419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FAF15695-DFB8-423B-A71D-D5876D064473}"/>
              </a:ext>
            </a:extLst>
          </p:cNvPr>
          <p:cNvSpPr/>
          <p:nvPr/>
        </p:nvSpPr>
        <p:spPr>
          <a:xfrm>
            <a:off x="5325198" y="5193483"/>
            <a:ext cx="1486936" cy="1075341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 one … </a:t>
            </a:r>
            <a:endParaRPr lang="en-US" sz="900" dirty="0">
              <a:solidFill>
                <a:schemeClr val="tx1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CADBCB-797A-4750-A1E2-C7DD40778604}"/>
              </a:ext>
            </a:extLst>
          </p:cNvPr>
          <p:cNvSpPr/>
          <p:nvPr/>
        </p:nvSpPr>
        <p:spPr>
          <a:xfrm>
            <a:off x="10340871" y="4533606"/>
            <a:ext cx="1486936" cy="1075341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 one … </a:t>
            </a:r>
            <a:endParaRPr lang="en-US" sz="900" dirty="0">
              <a:solidFill>
                <a:schemeClr val="tx1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CCDD63-4D74-4220-8DBE-C09524390B78}"/>
              </a:ext>
            </a:extLst>
          </p:cNvPr>
          <p:cNvSpPr/>
          <p:nvPr/>
        </p:nvSpPr>
        <p:spPr>
          <a:xfrm>
            <a:off x="9853766" y="2681174"/>
            <a:ext cx="1486936" cy="1075341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 one … </a:t>
            </a:r>
            <a:endParaRPr lang="en-US" sz="900" dirty="0">
              <a:solidFill>
                <a:schemeClr val="tx1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577E09-914C-45EE-A6AB-8E35C6A6B8A1}"/>
              </a:ext>
            </a:extLst>
          </p:cNvPr>
          <p:cNvSpPr/>
          <p:nvPr/>
        </p:nvSpPr>
        <p:spPr>
          <a:xfrm>
            <a:off x="8326055" y="852404"/>
            <a:ext cx="1486936" cy="1075341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 one … </a:t>
            </a:r>
            <a:endParaRPr lang="en-US" sz="900" dirty="0">
              <a:solidFill>
                <a:schemeClr val="tx1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1CCB6D-798C-4DD7-BCBF-5F13FDF299BE}"/>
              </a:ext>
            </a:extLst>
          </p:cNvPr>
          <p:cNvSpPr/>
          <p:nvPr/>
        </p:nvSpPr>
        <p:spPr>
          <a:xfrm>
            <a:off x="1114553" y="4533607"/>
            <a:ext cx="1486936" cy="1075341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 one … </a:t>
            </a:r>
            <a:endParaRPr lang="en-US" sz="900" dirty="0">
              <a:solidFill>
                <a:schemeClr val="tx1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20CF5E1-F857-4526-9F0D-F031D416B19B}"/>
              </a:ext>
            </a:extLst>
          </p:cNvPr>
          <p:cNvSpPr/>
          <p:nvPr/>
        </p:nvSpPr>
        <p:spPr>
          <a:xfrm>
            <a:off x="882962" y="2022356"/>
            <a:ext cx="1486936" cy="1075341"/>
          </a:xfrm>
          <a:prstGeom prst="rect">
            <a:avLst/>
          </a:prstGeom>
          <a:solidFill>
            <a:srgbClr val="D0EC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Tasks</a:t>
            </a:r>
          </a:p>
          <a:p>
            <a:pPr marL="169863" indent="-169863">
              <a:buFont typeface="+mj-lt"/>
              <a:buAutoNum type="arabicPeriod"/>
            </a:pPr>
            <a:r>
              <a:rPr lang="en-US" sz="1000" dirty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Task one … </a:t>
            </a:r>
            <a:endParaRPr lang="en-US" sz="900" dirty="0">
              <a:solidFill>
                <a:schemeClr val="tx1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918DE9-0F6E-4696-B371-90D3F4F59AB7}"/>
              </a:ext>
            </a:extLst>
          </p:cNvPr>
          <p:cNvCxnSpPr>
            <a:cxnSpLocks/>
            <a:stCxn id="25" idx="1"/>
            <a:endCxn id="3" idx="6"/>
          </p:cNvCxnSpPr>
          <p:nvPr/>
        </p:nvCxnSpPr>
        <p:spPr>
          <a:xfrm flipH="1" flipV="1">
            <a:off x="3922168" y="2251048"/>
            <a:ext cx="976983" cy="501863"/>
          </a:xfrm>
          <a:prstGeom prst="line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F0FB90F-17CB-4BF7-A821-ADD21BB8B856}"/>
              </a:ext>
            </a:extLst>
          </p:cNvPr>
          <p:cNvCxnSpPr>
            <a:cxnSpLocks/>
            <a:stCxn id="29" idx="3"/>
            <a:endCxn id="25" idx="7"/>
          </p:cNvCxnSpPr>
          <p:nvPr/>
        </p:nvCxnSpPr>
        <p:spPr>
          <a:xfrm flipH="1">
            <a:off x="6256528" y="1954613"/>
            <a:ext cx="602454" cy="798298"/>
          </a:xfrm>
          <a:prstGeom prst="line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42B434-8A2B-41E4-B018-208409CBBBBA}"/>
              </a:ext>
            </a:extLst>
          </p:cNvPr>
          <p:cNvCxnSpPr>
            <a:cxnSpLocks/>
            <a:stCxn id="30" idx="2"/>
            <a:endCxn id="25" idx="6"/>
          </p:cNvCxnSpPr>
          <p:nvPr/>
        </p:nvCxnSpPr>
        <p:spPr>
          <a:xfrm flipH="1" flipV="1">
            <a:off x="6537650" y="3189015"/>
            <a:ext cx="1493310" cy="23813"/>
          </a:xfrm>
          <a:prstGeom prst="line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4A67D9-9985-4B2C-B8CB-2B61666F78F2}"/>
              </a:ext>
            </a:extLst>
          </p:cNvPr>
          <p:cNvCxnSpPr>
            <a:cxnSpLocks/>
            <a:stCxn id="37" idx="1"/>
            <a:endCxn id="25" idx="5"/>
          </p:cNvCxnSpPr>
          <p:nvPr/>
        </p:nvCxnSpPr>
        <p:spPr>
          <a:xfrm flipH="1" flipV="1">
            <a:off x="6256528" y="3625119"/>
            <a:ext cx="2522075" cy="642439"/>
          </a:xfrm>
          <a:prstGeom prst="line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5B1FA5E-61FC-4026-A1EF-FB4CB62E83B1}"/>
              </a:ext>
            </a:extLst>
          </p:cNvPr>
          <p:cNvCxnSpPr>
            <a:cxnSpLocks/>
            <a:stCxn id="38" idx="1"/>
            <a:endCxn id="25" idx="4"/>
          </p:cNvCxnSpPr>
          <p:nvPr/>
        </p:nvCxnSpPr>
        <p:spPr>
          <a:xfrm flipH="1" flipV="1">
            <a:off x="5577840" y="3805759"/>
            <a:ext cx="680655" cy="680073"/>
          </a:xfrm>
          <a:prstGeom prst="line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E65EA04-E9C3-41FB-944F-1D474FC59FDF}"/>
              </a:ext>
            </a:extLst>
          </p:cNvPr>
          <p:cNvCxnSpPr>
            <a:cxnSpLocks/>
            <a:stCxn id="25" idx="3"/>
            <a:endCxn id="39" idx="6"/>
          </p:cNvCxnSpPr>
          <p:nvPr/>
        </p:nvCxnSpPr>
        <p:spPr>
          <a:xfrm flipH="1">
            <a:off x="4085644" y="3625119"/>
            <a:ext cx="813507" cy="819521"/>
          </a:xfrm>
          <a:prstGeom prst="line">
            <a:avLst/>
          </a:prstGeom>
          <a:ln w="12700">
            <a:solidFill>
              <a:srgbClr val="73B3C5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C7068FB3-503A-41FD-8C67-A6413E22681A}"/>
              </a:ext>
            </a:extLst>
          </p:cNvPr>
          <p:cNvSpPr/>
          <p:nvPr/>
        </p:nvSpPr>
        <p:spPr>
          <a:xfrm>
            <a:off x="2002547" y="1634304"/>
            <a:ext cx="1919621" cy="1233488"/>
          </a:xfrm>
          <a:prstGeom prst="ellipse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Team</a:t>
            </a:r>
          </a:p>
          <a:p>
            <a:pPr algn="ctr"/>
            <a:r>
              <a:rPr lang="en-US" dirty="0" err="1">
                <a:latin typeface="UnitPro" panose="020B0504030101020102" pitchFamily="34" charset="0"/>
                <a:cs typeface="UnitPro" panose="020B0504030101020102" pitchFamily="34" charset="0"/>
              </a:rPr>
              <a:t>Mbr</a:t>
            </a:r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 Name</a:t>
            </a:r>
          </a:p>
          <a:p>
            <a:pPr algn="ctr"/>
            <a:r>
              <a:rPr lang="en-US" sz="1050" dirty="0">
                <a:latin typeface="UnitPro" panose="020B0504030101020102" pitchFamily="34" charset="0"/>
                <a:cs typeface="UnitPro" panose="020B0504030101020102" pitchFamily="34" charset="0"/>
              </a:rPr>
              <a:t>Title, </a:t>
            </a:r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Department</a:t>
            </a:r>
          </a:p>
          <a:p>
            <a:pPr algn="ctr"/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Name</a:t>
            </a:r>
          </a:p>
          <a:p>
            <a:pPr algn="ctr"/>
            <a:endParaRPr lang="en-US" sz="1100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93204E8-0B39-4766-891C-BFF490ADC6FF}"/>
              </a:ext>
            </a:extLst>
          </p:cNvPr>
          <p:cNvSpPr/>
          <p:nvPr/>
        </p:nvSpPr>
        <p:spPr>
          <a:xfrm>
            <a:off x="4618029" y="2572271"/>
            <a:ext cx="1919621" cy="1233488"/>
          </a:xfrm>
          <a:prstGeom prst="ellipse">
            <a:avLst/>
          </a:prstGeom>
          <a:solidFill>
            <a:srgbClr val="73B3C5"/>
          </a:solidFill>
          <a:ln w="285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Manager</a:t>
            </a:r>
          </a:p>
          <a:p>
            <a:pPr algn="ctr"/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Name</a:t>
            </a:r>
          </a:p>
          <a:p>
            <a:pPr algn="ctr"/>
            <a:r>
              <a:rPr lang="en-US" sz="1050" dirty="0">
                <a:latin typeface="UnitPro" panose="020B0504030101020102" pitchFamily="34" charset="0"/>
                <a:cs typeface="UnitPro" panose="020B0504030101020102" pitchFamily="34" charset="0"/>
              </a:rPr>
              <a:t>Title, </a:t>
            </a:r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Department</a:t>
            </a:r>
          </a:p>
          <a:p>
            <a:pPr algn="ctr"/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Name</a:t>
            </a:r>
          </a:p>
          <a:p>
            <a:pPr algn="ctr"/>
            <a:endParaRPr lang="en-US" sz="800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77CE32D-0B59-4DCF-9632-552AE83F2E1C}"/>
              </a:ext>
            </a:extLst>
          </p:cNvPr>
          <p:cNvSpPr/>
          <p:nvPr/>
        </p:nvSpPr>
        <p:spPr>
          <a:xfrm>
            <a:off x="6577860" y="901765"/>
            <a:ext cx="1919621" cy="1233488"/>
          </a:xfrm>
          <a:prstGeom prst="ellipse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Team</a:t>
            </a:r>
          </a:p>
          <a:p>
            <a:pPr algn="ctr"/>
            <a:r>
              <a:rPr lang="en-US" dirty="0" err="1">
                <a:latin typeface="UnitPro" panose="020B0504030101020102" pitchFamily="34" charset="0"/>
                <a:cs typeface="UnitPro" panose="020B0504030101020102" pitchFamily="34" charset="0"/>
              </a:rPr>
              <a:t>Mbr</a:t>
            </a:r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 Name</a:t>
            </a:r>
          </a:p>
          <a:p>
            <a:pPr algn="ctr"/>
            <a:r>
              <a:rPr lang="en-US" sz="1050" dirty="0">
                <a:latin typeface="UnitPro" panose="020B0504030101020102" pitchFamily="34" charset="0"/>
                <a:cs typeface="UnitPro" panose="020B0504030101020102" pitchFamily="34" charset="0"/>
              </a:rPr>
              <a:t>Title, </a:t>
            </a:r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Department</a:t>
            </a:r>
          </a:p>
          <a:p>
            <a:pPr algn="ctr"/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Name</a:t>
            </a:r>
          </a:p>
          <a:p>
            <a:pPr algn="ctr"/>
            <a:endParaRPr lang="en-US" sz="1100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3C72CD4-39BB-4FA7-B58C-BF7D9E950A5F}"/>
              </a:ext>
            </a:extLst>
          </p:cNvPr>
          <p:cNvSpPr/>
          <p:nvPr/>
        </p:nvSpPr>
        <p:spPr>
          <a:xfrm>
            <a:off x="8030960" y="2596084"/>
            <a:ext cx="1919621" cy="1233488"/>
          </a:xfrm>
          <a:prstGeom prst="ellipse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Team</a:t>
            </a:r>
          </a:p>
          <a:p>
            <a:pPr algn="ctr"/>
            <a:r>
              <a:rPr lang="en-US" dirty="0" err="1">
                <a:latin typeface="UnitPro" panose="020B0504030101020102" pitchFamily="34" charset="0"/>
                <a:cs typeface="UnitPro" panose="020B0504030101020102" pitchFamily="34" charset="0"/>
              </a:rPr>
              <a:t>Mbr</a:t>
            </a:r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 Name</a:t>
            </a:r>
          </a:p>
          <a:p>
            <a:pPr algn="ctr"/>
            <a:r>
              <a:rPr lang="en-US" sz="1050" dirty="0">
                <a:latin typeface="UnitPro" panose="020B0504030101020102" pitchFamily="34" charset="0"/>
                <a:cs typeface="UnitPro" panose="020B0504030101020102" pitchFamily="34" charset="0"/>
              </a:rPr>
              <a:t>Title, </a:t>
            </a:r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Department</a:t>
            </a:r>
          </a:p>
          <a:p>
            <a:pPr algn="ctr"/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Name</a:t>
            </a:r>
          </a:p>
          <a:p>
            <a:pPr algn="ctr"/>
            <a:endParaRPr lang="en-US" sz="1100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655F92C-294F-4FBA-B906-877EA29CC105}"/>
              </a:ext>
            </a:extLst>
          </p:cNvPr>
          <p:cNvSpPr/>
          <p:nvPr/>
        </p:nvSpPr>
        <p:spPr>
          <a:xfrm>
            <a:off x="8497481" y="4086918"/>
            <a:ext cx="1919621" cy="1233488"/>
          </a:xfrm>
          <a:prstGeom prst="ellipse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Team</a:t>
            </a:r>
          </a:p>
          <a:p>
            <a:pPr algn="ctr"/>
            <a:r>
              <a:rPr lang="en-US" dirty="0" err="1">
                <a:latin typeface="UnitPro" panose="020B0504030101020102" pitchFamily="34" charset="0"/>
                <a:cs typeface="UnitPro" panose="020B0504030101020102" pitchFamily="34" charset="0"/>
              </a:rPr>
              <a:t>Mbr</a:t>
            </a:r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 Name</a:t>
            </a:r>
          </a:p>
          <a:p>
            <a:pPr algn="ctr"/>
            <a:r>
              <a:rPr lang="en-US" sz="1050" dirty="0">
                <a:latin typeface="UnitPro" panose="020B0504030101020102" pitchFamily="34" charset="0"/>
                <a:cs typeface="UnitPro" panose="020B0504030101020102" pitchFamily="34" charset="0"/>
              </a:rPr>
              <a:t>Title, </a:t>
            </a:r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Department</a:t>
            </a:r>
          </a:p>
          <a:p>
            <a:pPr algn="ctr"/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Name</a:t>
            </a:r>
          </a:p>
          <a:p>
            <a:pPr algn="ctr"/>
            <a:endParaRPr lang="en-US" sz="1100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DC8FD89-CABB-4FB0-9C27-A0013B5676E8}"/>
              </a:ext>
            </a:extLst>
          </p:cNvPr>
          <p:cNvSpPr/>
          <p:nvPr/>
        </p:nvSpPr>
        <p:spPr>
          <a:xfrm>
            <a:off x="5977373" y="4305192"/>
            <a:ext cx="1919621" cy="1233488"/>
          </a:xfrm>
          <a:prstGeom prst="ellipse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Team</a:t>
            </a:r>
          </a:p>
          <a:p>
            <a:pPr algn="ctr"/>
            <a:r>
              <a:rPr lang="en-US" dirty="0" err="1">
                <a:latin typeface="UnitPro" panose="020B0504030101020102" pitchFamily="34" charset="0"/>
                <a:cs typeface="UnitPro" panose="020B0504030101020102" pitchFamily="34" charset="0"/>
              </a:rPr>
              <a:t>Mbr</a:t>
            </a:r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 Name</a:t>
            </a:r>
          </a:p>
          <a:p>
            <a:pPr algn="ctr"/>
            <a:r>
              <a:rPr lang="en-US" sz="1050" dirty="0">
                <a:latin typeface="UnitPro" panose="020B0504030101020102" pitchFamily="34" charset="0"/>
                <a:cs typeface="UnitPro" panose="020B0504030101020102" pitchFamily="34" charset="0"/>
              </a:rPr>
              <a:t>Title, </a:t>
            </a:r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Department</a:t>
            </a:r>
          </a:p>
          <a:p>
            <a:pPr algn="ctr"/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Name</a:t>
            </a:r>
          </a:p>
          <a:p>
            <a:pPr algn="ctr"/>
            <a:endParaRPr lang="en-US" sz="1100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89E754A-D2AE-4DEA-B01E-1B7779CFD6E9}"/>
              </a:ext>
            </a:extLst>
          </p:cNvPr>
          <p:cNvSpPr/>
          <p:nvPr/>
        </p:nvSpPr>
        <p:spPr>
          <a:xfrm>
            <a:off x="2166023" y="3827896"/>
            <a:ext cx="1919621" cy="1233488"/>
          </a:xfrm>
          <a:prstGeom prst="ellipse">
            <a:avLst/>
          </a:prstGeom>
          <a:solidFill>
            <a:srgbClr val="73B3C5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Team</a:t>
            </a:r>
          </a:p>
          <a:p>
            <a:pPr algn="ctr"/>
            <a:r>
              <a:rPr lang="en-US" dirty="0" err="1">
                <a:latin typeface="UnitPro" panose="020B0504030101020102" pitchFamily="34" charset="0"/>
                <a:cs typeface="UnitPro" panose="020B0504030101020102" pitchFamily="34" charset="0"/>
              </a:rPr>
              <a:t>Mbr</a:t>
            </a:r>
            <a:r>
              <a:rPr lang="en-US" dirty="0">
                <a:latin typeface="UnitPro" panose="020B0504030101020102" pitchFamily="34" charset="0"/>
                <a:cs typeface="UnitPro" panose="020B0504030101020102" pitchFamily="34" charset="0"/>
              </a:rPr>
              <a:t> Name</a:t>
            </a:r>
          </a:p>
          <a:p>
            <a:pPr algn="ctr"/>
            <a:r>
              <a:rPr lang="en-US" sz="1050" dirty="0">
                <a:latin typeface="UnitPro" panose="020B0504030101020102" pitchFamily="34" charset="0"/>
                <a:cs typeface="UnitPro" panose="020B0504030101020102" pitchFamily="34" charset="0"/>
              </a:rPr>
              <a:t>Title, </a:t>
            </a:r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Department</a:t>
            </a:r>
          </a:p>
          <a:p>
            <a:pPr algn="ctr"/>
            <a:r>
              <a:rPr lang="en-US" sz="1100" dirty="0">
                <a:latin typeface="UnitPro" panose="020B0504030101020102" pitchFamily="34" charset="0"/>
                <a:cs typeface="UnitPro" panose="020B0504030101020102" pitchFamily="34" charset="0"/>
              </a:rPr>
              <a:t>Name</a:t>
            </a:r>
          </a:p>
          <a:p>
            <a:pPr algn="ctr"/>
            <a:endParaRPr lang="en-US" sz="1100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F1D31AC-BD6C-462A-A789-66535D2581B4}"/>
              </a:ext>
            </a:extLst>
          </p:cNvPr>
          <p:cNvSpPr/>
          <p:nvPr/>
        </p:nvSpPr>
        <p:spPr>
          <a:xfrm rot="10800000" flipV="1">
            <a:off x="-2" y="-5641"/>
            <a:ext cx="12191999" cy="507973"/>
          </a:xfrm>
          <a:prstGeom prst="rect">
            <a:avLst/>
          </a:prstGeom>
          <a:solidFill>
            <a:srgbClr val="AADC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AT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de-A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3148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412A24"/>
      </a:dk2>
      <a:lt2>
        <a:srgbClr val="E5E2E8"/>
      </a:lt2>
      <a:accent1>
        <a:srgbClr val="7DAE3C"/>
      </a:accent1>
      <a:accent2>
        <a:srgbClr val="A5A72F"/>
      </a:accent2>
      <a:accent3>
        <a:srgbClr val="CA9546"/>
      </a:accent3>
      <a:accent4>
        <a:srgbClr val="B84C34"/>
      </a:accent4>
      <a:accent5>
        <a:srgbClr val="CA4665"/>
      </a:accent5>
      <a:accent6>
        <a:srgbClr val="B8348A"/>
      </a:accent6>
      <a:hlink>
        <a:srgbClr val="C6545C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Avenir Next LT Pro Light</vt:lpstr>
      <vt:lpstr>UnitPro</vt:lpstr>
      <vt:lpstr>GradientRiseVTI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for success</dc:title>
  <dc:creator>Mitch Sayers</dc:creator>
  <cp:lastModifiedBy>Mitch Sayers</cp:lastModifiedBy>
  <cp:revision>25</cp:revision>
  <cp:lastPrinted>2021-04-09T22:11:41Z</cp:lastPrinted>
  <dcterms:created xsi:type="dcterms:W3CDTF">2020-06-18T22:42:27Z</dcterms:created>
  <dcterms:modified xsi:type="dcterms:W3CDTF">2021-04-09T22:17:57Z</dcterms:modified>
</cp:coreProperties>
</file>